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0" r:id="rId6"/>
    <p:sldId id="259" r:id="rId7"/>
    <p:sldId id="263" r:id="rId8"/>
    <p:sldId id="258" r:id="rId9"/>
    <p:sldId id="264" r:id="rId10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EBFA85-8786-4845-9866-5C5A60A46C51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DK"/>
        </a:p>
      </dgm:t>
    </dgm:pt>
    <dgm:pt modelId="{48932591-C676-4F59-B41E-47EB2B5A2E01}">
      <dgm:prSet phldrT="[Text]" custT="1"/>
      <dgm:spPr/>
      <dgm:t>
        <a:bodyPr/>
        <a:lstStyle/>
        <a:p>
          <a:r>
            <a:rPr lang="en-GB" sz="1400" b="1" dirty="0">
              <a:latin typeface="Arial Nova Cond" panose="020B0506020202020204" pitchFamily="34" charset="0"/>
            </a:rPr>
            <a:t>K-nearest neighbour graph</a:t>
          </a:r>
          <a:endParaRPr lang="en-DK" sz="1400" b="1" dirty="0">
            <a:latin typeface="Arial Nova Cond" panose="020B0506020202020204" pitchFamily="34" charset="0"/>
          </a:endParaRPr>
        </a:p>
      </dgm:t>
    </dgm:pt>
    <dgm:pt modelId="{A7CFF487-5711-4A9F-99E7-3A72E39CE780}" type="parTrans" cxnId="{2582FFF4-9B37-4F47-BF89-8FC80837F67A}">
      <dgm:prSet/>
      <dgm:spPr/>
      <dgm:t>
        <a:bodyPr/>
        <a:lstStyle/>
        <a:p>
          <a:endParaRPr lang="en-DK"/>
        </a:p>
      </dgm:t>
    </dgm:pt>
    <dgm:pt modelId="{FE3BE793-E9CF-4728-B4E5-CE3674019EC3}" type="sibTrans" cxnId="{2582FFF4-9B37-4F47-BF89-8FC80837F67A}">
      <dgm:prSet/>
      <dgm:spPr/>
      <dgm:t>
        <a:bodyPr/>
        <a:lstStyle/>
        <a:p>
          <a:endParaRPr lang="en-DK"/>
        </a:p>
      </dgm:t>
    </dgm:pt>
    <dgm:pt modelId="{EA4521F6-1716-4296-9E9E-9A890ABB1176}">
      <dgm:prSet phldrT="[Text]" custT="1"/>
      <dgm:spPr/>
      <dgm:t>
        <a:bodyPr/>
        <a:lstStyle/>
        <a:p>
          <a:r>
            <a:rPr lang="en-GB" sz="1050" dirty="0">
              <a:latin typeface="Arial Nova Cond" panose="020B0506020202020204" pitchFamily="34" charset="0"/>
            </a:rPr>
            <a:t>K=6</a:t>
          </a:r>
          <a:endParaRPr lang="en-DK" sz="1050" dirty="0">
            <a:latin typeface="Arial Nova Cond" panose="020B0506020202020204" pitchFamily="34" charset="0"/>
          </a:endParaRPr>
        </a:p>
      </dgm:t>
    </dgm:pt>
    <dgm:pt modelId="{7C4CCFCF-46AB-41AA-B6DC-A1A5B7D1F418}" type="sibTrans" cxnId="{08042783-C7DB-4B09-A7C8-D426F92227C0}">
      <dgm:prSet/>
      <dgm:spPr/>
      <dgm:t>
        <a:bodyPr/>
        <a:lstStyle/>
        <a:p>
          <a:endParaRPr lang="en-DK"/>
        </a:p>
      </dgm:t>
    </dgm:pt>
    <dgm:pt modelId="{6E909E96-5E37-4BCA-8E32-2E340FED5863}" type="parTrans" cxnId="{08042783-C7DB-4B09-A7C8-D426F92227C0}">
      <dgm:prSet/>
      <dgm:spPr/>
      <dgm:t>
        <a:bodyPr/>
        <a:lstStyle/>
        <a:p>
          <a:endParaRPr lang="en-DK"/>
        </a:p>
      </dgm:t>
    </dgm:pt>
    <dgm:pt modelId="{EE54741C-CD8F-4065-A85A-9F914EE4BB6F}">
      <dgm:prSet phldrT="[Text]" custT="1"/>
      <dgm:spPr/>
      <dgm:t>
        <a:bodyPr/>
        <a:lstStyle/>
        <a:p>
          <a:r>
            <a:rPr lang="en-GB" sz="1050" dirty="0">
              <a:latin typeface="Arial Nova Cond" panose="020B0506020202020204" pitchFamily="34" charset="0"/>
            </a:rPr>
            <a:t>Weight inverse of squared distance</a:t>
          </a:r>
          <a:endParaRPr lang="en-DK" sz="1050" dirty="0">
            <a:latin typeface="Arial Nova Cond" panose="020B0506020202020204" pitchFamily="34" charset="0"/>
          </a:endParaRPr>
        </a:p>
      </dgm:t>
    </dgm:pt>
    <dgm:pt modelId="{D47C84CA-556E-407A-B2C7-3DABA7F50924}" type="sibTrans" cxnId="{3AFABA18-A5C8-4B0E-AD5D-EA237FA0C6A7}">
      <dgm:prSet/>
      <dgm:spPr/>
      <dgm:t>
        <a:bodyPr/>
        <a:lstStyle/>
        <a:p>
          <a:endParaRPr lang="en-DK"/>
        </a:p>
      </dgm:t>
    </dgm:pt>
    <dgm:pt modelId="{7673286A-BDCE-4874-B110-01EA10071ECE}" type="parTrans" cxnId="{3AFABA18-A5C8-4B0E-AD5D-EA237FA0C6A7}">
      <dgm:prSet/>
      <dgm:spPr/>
      <dgm:t>
        <a:bodyPr/>
        <a:lstStyle/>
        <a:p>
          <a:endParaRPr lang="en-DK"/>
        </a:p>
      </dgm:t>
    </dgm:pt>
    <dgm:pt modelId="{D337DC50-CF2D-4681-9009-6CBE051BC6FB}">
      <dgm:prSet phldrT="[Text]" custT="1"/>
      <dgm:spPr/>
      <dgm:t>
        <a:bodyPr/>
        <a:lstStyle/>
        <a:p>
          <a:r>
            <a:rPr lang="en-GB" sz="1400" b="1" dirty="0">
              <a:latin typeface="Arial Nova Cond" panose="020B0506020202020204" pitchFamily="34" charset="0"/>
            </a:rPr>
            <a:t>Spectral domain transformation</a:t>
          </a:r>
          <a:endParaRPr lang="en-DK" sz="1400" b="1" dirty="0">
            <a:latin typeface="Arial Nova Cond" panose="020B0506020202020204" pitchFamily="34" charset="0"/>
          </a:endParaRPr>
        </a:p>
      </dgm:t>
    </dgm:pt>
    <dgm:pt modelId="{89988CC0-5900-4849-9895-53AC9F50E72C}" type="sibTrans" cxnId="{F06C22FA-52B6-4E72-9CE8-D2F9A862C58C}">
      <dgm:prSet/>
      <dgm:spPr/>
      <dgm:t>
        <a:bodyPr/>
        <a:lstStyle/>
        <a:p>
          <a:endParaRPr lang="en-DK"/>
        </a:p>
      </dgm:t>
    </dgm:pt>
    <dgm:pt modelId="{7A7A75B8-ED8C-4FFF-9972-B55A338DD810}" type="parTrans" cxnId="{F06C22FA-52B6-4E72-9CE8-D2F9A862C58C}">
      <dgm:prSet/>
      <dgm:spPr/>
      <dgm:t>
        <a:bodyPr/>
        <a:lstStyle/>
        <a:p>
          <a:endParaRPr lang="en-DK"/>
        </a:p>
      </dgm:t>
    </dgm:pt>
    <dgm:pt modelId="{1F83DEC7-B946-47FB-AF5F-01C75653BDEF}">
      <dgm:prSet phldrT="[Text]" custT="1"/>
      <dgm:spPr/>
      <dgm:t>
        <a:bodyPr/>
        <a:lstStyle/>
        <a:p>
          <a:r>
            <a:rPr lang="en-GB" sz="1050" dirty="0">
              <a:latin typeface="Arial Nova Cond" panose="020B0506020202020204" pitchFamily="34" charset="0"/>
            </a:rPr>
            <a:t>Symmetric normalized graph Laplacian</a:t>
          </a:r>
        </a:p>
        <a:p>
          <a:endParaRPr lang="en-DK" sz="1050" dirty="0">
            <a:latin typeface="Arial Nova Cond" panose="020B0506020202020204" pitchFamily="34" charset="0"/>
          </a:endParaRPr>
        </a:p>
      </dgm:t>
    </dgm:pt>
    <dgm:pt modelId="{41761122-C856-400C-909A-C32C94426A15}" type="sibTrans" cxnId="{3383966C-6E91-461A-846D-D5955AE595DC}">
      <dgm:prSet/>
      <dgm:spPr/>
      <dgm:t>
        <a:bodyPr/>
        <a:lstStyle/>
        <a:p>
          <a:endParaRPr lang="en-DK"/>
        </a:p>
      </dgm:t>
    </dgm:pt>
    <dgm:pt modelId="{9E4C8FA8-2F61-457F-8ED3-B545653391EF}" type="parTrans" cxnId="{3383966C-6E91-461A-846D-D5955AE595DC}">
      <dgm:prSet/>
      <dgm:spPr/>
      <dgm:t>
        <a:bodyPr/>
        <a:lstStyle/>
        <a:p>
          <a:endParaRPr lang="en-DK"/>
        </a:p>
      </dgm:t>
    </dgm:pt>
    <dgm:pt modelId="{76A9FD22-CE69-45B0-BD38-78F36F9443C9}">
      <dgm:prSet phldrT="[Text]" custT="1"/>
      <dgm:spPr/>
      <dgm:t>
        <a:bodyPr/>
        <a:lstStyle/>
        <a:p>
          <a:r>
            <a:rPr lang="en-GB" sz="1050" dirty="0">
              <a:latin typeface="Arial Nova Cond" panose="020B0506020202020204" pitchFamily="34" charset="0"/>
            </a:rPr>
            <a:t>Smallest 100 eigenvalues</a:t>
          </a:r>
          <a:endParaRPr lang="en-DK" sz="1050" dirty="0">
            <a:latin typeface="Arial Nova Cond" panose="020B0506020202020204" pitchFamily="34" charset="0"/>
          </a:endParaRPr>
        </a:p>
      </dgm:t>
    </dgm:pt>
    <dgm:pt modelId="{9255B60D-1C3D-4F58-BBD1-E4DE63A3B0EA}" type="sibTrans" cxnId="{D23FC963-3D9C-46F2-9AF1-7DE1CCDD2D07}">
      <dgm:prSet/>
      <dgm:spPr/>
      <dgm:t>
        <a:bodyPr/>
        <a:lstStyle/>
        <a:p>
          <a:endParaRPr lang="en-DK"/>
        </a:p>
      </dgm:t>
    </dgm:pt>
    <dgm:pt modelId="{78053C9B-0ACD-47A4-AF80-70659352FBBE}" type="parTrans" cxnId="{D23FC963-3D9C-46F2-9AF1-7DE1CCDD2D07}">
      <dgm:prSet/>
      <dgm:spPr/>
      <dgm:t>
        <a:bodyPr/>
        <a:lstStyle/>
        <a:p>
          <a:endParaRPr lang="en-DK"/>
        </a:p>
      </dgm:t>
    </dgm:pt>
    <dgm:pt modelId="{A2188489-356D-4B71-963D-6D32FD25BE33}">
      <dgm:prSet phldrT="[Text]" custT="1"/>
      <dgm:spPr/>
      <dgm:t>
        <a:bodyPr/>
        <a:lstStyle/>
        <a:p>
          <a:r>
            <a:rPr lang="en-GB" sz="1400" b="1" dirty="0">
              <a:latin typeface="Arial Nova Cond" panose="020B0506020202020204" pitchFamily="34" charset="0"/>
            </a:rPr>
            <a:t>Spectral dilated kernel parameterization</a:t>
          </a:r>
          <a:endParaRPr lang="en-DK" sz="1400" b="1" dirty="0">
            <a:latin typeface="Arial Nova Cond" panose="020B0506020202020204" pitchFamily="34" charset="0"/>
          </a:endParaRPr>
        </a:p>
      </dgm:t>
    </dgm:pt>
    <dgm:pt modelId="{AEFEAB16-CFA4-45A1-B8A5-0EB6E29D84E1}" type="sibTrans" cxnId="{85E72639-A76D-4F35-B76D-FB7CD632317B}">
      <dgm:prSet/>
      <dgm:spPr/>
      <dgm:t>
        <a:bodyPr/>
        <a:lstStyle/>
        <a:p>
          <a:endParaRPr lang="en-DK"/>
        </a:p>
      </dgm:t>
    </dgm:pt>
    <dgm:pt modelId="{7267A97B-CE20-4769-9DF0-585D5960CD59}" type="parTrans" cxnId="{85E72639-A76D-4F35-B76D-FB7CD632317B}">
      <dgm:prSet/>
      <dgm:spPr/>
      <dgm:t>
        <a:bodyPr/>
        <a:lstStyle/>
        <a:p>
          <a:endParaRPr lang="en-DK"/>
        </a:p>
      </dgm:t>
    </dgm:pt>
    <dgm:pt modelId="{531AB75F-C8AD-4DE2-9ACB-71D0E381E1F0}">
      <dgm:prSet phldrT="[Text]" custT="1"/>
      <dgm:spPr/>
      <dgm:t>
        <a:bodyPr/>
        <a:lstStyle/>
        <a:p>
          <a:r>
            <a:rPr lang="en-GB" sz="1050" dirty="0">
              <a:latin typeface="Arial Nova Cond" panose="020B0506020202020204" pitchFamily="34" charset="0"/>
            </a:rPr>
            <a:t>Modulated exponential window</a:t>
          </a:r>
          <a:endParaRPr lang="en-DK" sz="1050" dirty="0">
            <a:latin typeface="Arial Nova Cond" panose="020B0506020202020204" pitchFamily="34" charset="0"/>
          </a:endParaRPr>
        </a:p>
      </dgm:t>
    </dgm:pt>
    <dgm:pt modelId="{43C214BF-8014-4F40-BA52-A0C5C59F9877}" type="sibTrans" cxnId="{D548BE43-0333-4E80-8F37-B689AB634E27}">
      <dgm:prSet/>
      <dgm:spPr/>
      <dgm:t>
        <a:bodyPr/>
        <a:lstStyle/>
        <a:p>
          <a:endParaRPr lang="en-DK"/>
        </a:p>
      </dgm:t>
    </dgm:pt>
    <dgm:pt modelId="{64C9FFD1-0AA0-4857-97D5-3904F557F095}" type="parTrans" cxnId="{D548BE43-0333-4E80-8F37-B689AB634E27}">
      <dgm:prSet/>
      <dgm:spPr/>
      <dgm:t>
        <a:bodyPr/>
        <a:lstStyle/>
        <a:p>
          <a:endParaRPr lang="en-DK"/>
        </a:p>
      </dgm:t>
    </dgm:pt>
    <dgm:pt modelId="{1CC85322-BD42-42AB-AE25-ACC88492E17D}">
      <dgm:prSet phldrT="[Text]" custT="1"/>
      <dgm:spPr/>
      <dgm:t>
        <a:bodyPr/>
        <a:lstStyle/>
        <a:p>
          <a:r>
            <a:rPr lang="en-GB" sz="1400" b="1" dirty="0">
              <a:latin typeface="Arial Nova Cond" panose="020B0506020202020204" pitchFamily="34" charset="0"/>
            </a:rPr>
            <a:t>Functional mapping for synchronization</a:t>
          </a:r>
          <a:endParaRPr lang="en-DK" sz="1400" b="1" dirty="0">
            <a:latin typeface="Arial Nova Cond" panose="020B0506020202020204" pitchFamily="34" charset="0"/>
          </a:endParaRPr>
        </a:p>
      </dgm:t>
    </dgm:pt>
    <dgm:pt modelId="{ED29F45A-B23F-45DD-B651-FEB4BACC9014}" type="sibTrans" cxnId="{13273117-C524-4C29-A22E-3CDBA0CF20A4}">
      <dgm:prSet/>
      <dgm:spPr/>
      <dgm:t>
        <a:bodyPr/>
        <a:lstStyle/>
        <a:p>
          <a:endParaRPr lang="en-DK"/>
        </a:p>
      </dgm:t>
    </dgm:pt>
    <dgm:pt modelId="{45D189D4-99E7-4632-9616-59AE56365D0A}" type="parTrans" cxnId="{13273117-C524-4C29-A22E-3CDBA0CF20A4}">
      <dgm:prSet/>
      <dgm:spPr/>
      <dgm:t>
        <a:bodyPr/>
        <a:lstStyle/>
        <a:p>
          <a:endParaRPr lang="en-DK"/>
        </a:p>
      </dgm:t>
    </dgm:pt>
    <dgm:pt modelId="{6A16A1B3-06E3-4EB1-BD30-FB2347070107}">
      <dgm:prSet phldrT="[Text]" custT="1"/>
      <dgm:spPr/>
      <dgm:t>
        <a:bodyPr/>
        <a:lstStyle/>
        <a:p>
          <a:r>
            <a:rPr lang="en-GB" sz="1050" dirty="0">
              <a:latin typeface="Arial Nova Cond" panose="020B0506020202020204" pitchFamily="34" charset="0"/>
            </a:rPr>
            <a:t>15 X 45</a:t>
          </a:r>
          <a:endParaRPr lang="en-DK" sz="1050" dirty="0">
            <a:latin typeface="Arial Nova Cond" panose="020B0506020202020204" pitchFamily="34" charset="0"/>
          </a:endParaRPr>
        </a:p>
      </dgm:t>
    </dgm:pt>
    <dgm:pt modelId="{0C8A4108-C001-46E4-AA08-F32EA1EE01BF}" type="parTrans" cxnId="{6F82CE1F-A1E6-493C-9368-168FDC49B716}">
      <dgm:prSet/>
      <dgm:spPr/>
      <dgm:t>
        <a:bodyPr/>
        <a:lstStyle/>
        <a:p>
          <a:endParaRPr lang="en-DK"/>
        </a:p>
      </dgm:t>
    </dgm:pt>
    <dgm:pt modelId="{0C9CF7C4-B47C-49F9-8ACC-6CE6F2F9C54F}" type="sibTrans" cxnId="{6F82CE1F-A1E6-493C-9368-168FDC49B716}">
      <dgm:prSet/>
      <dgm:spPr/>
      <dgm:t>
        <a:bodyPr/>
        <a:lstStyle/>
        <a:p>
          <a:endParaRPr lang="en-DK"/>
        </a:p>
      </dgm:t>
    </dgm:pt>
    <dgm:pt modelId="{BD5B963F-960C-4DB5-8431-653EF7CC9EF5}">
      <dgm:prSet phldrT="[Text]" custT="1"/>
      <dgm:spPr/>
      <dgm:t>
        <a:bodyPr/>
        <a:lstStyle/>
        <a:p>
          <a:r>
            <a:rPr lang="en-GB" sz="1050" dirty="0">
              <a:latin typeface="Arial Nova Cond" panose="020B0506020202020204" pitchFamily="34" charset="0"/>
            </a:rPr>
            <a:t>C=50</a:t>
          </a:r>
          <a:endParaRPr lang="en-DK" sz="1050" dirty="0">
            <a:latin typeface="Arial Nova Cond" panose="020B0506020202020204" pitchFamily="34" charset="0"/>
          </a:endParaRPr>
        </a:p>
      </dgm:t>
    </dgm:pt>
    <dgm:pt modelId="{CDF3F7CF-E4DE-45FC-90AE-A7DF50B7D20B}" type="parTrans" cxnId="{B0CCFD8F-5E76-4EDC-AA7B-5CD21BCB2728}">
      <dgm:prSet/>
      <dgm:spPr/>
      <dgm:t>
        <a:bodyPr/>
        <a:lstStyle/>
        <a:p>
          <a:endParaRPr lang="en-DK"/>
        </a:p>
      </dgm:t>
    </dgm:pt>
    <dgm:pt modelId="{04B0CBE1-275A-47BB-ACCA-726DC4278393}" type="sibTrans" cxnId="{B0CCFD8F-5E76-4EDC-AA7B-5CD21BCB2728}">
      <dgm:prSet/>
      <dgm:spPr/>
      <dgm:t>
        <a:bodyPr/>
        <a:lstStyle/>
        <a:p>
          <a:endParaRPr lang="en-DK"/>
        </a:p>
      </dgm:t>
    </dgm:pt>
    <dgm:pt modelId="{5800E3E8-B259-4786-9EB7-1BD26DF1C856}">
      <dgm:prSet phldrT="[Text]" custT="1"/>
      <dgm:spPr/>
      <dgm:t>
        <a:bodyPr/>
        <a:lstStyle/>
        <a:p>
          <a:r>
            <a:rPr lang="en-GB" sz="1050" dirty="0">
              <a:latin typeface="Arial Nova Cond" panose="020B0506020202020204" pitchFamily="34" charset="0"/>
            </a:rPr>
            <a:t>Reduced bases</a:t>
          </a:r>
          <a:endParaRPr lang="en-DK" sz="1050" dirty="0">
            <a:latin typeface="Arial Nova Cond" panose="020B0506020202020204" pitchFamily="34" charset="0"/>
          </a:endParaRPr>
        </a:p>
      </dgm:t>
    </dgm:pt>
    <dgm:pt modelId="{F50C77EC-0643-4643-A5E2-1DDFB69C6E4E}" type="parTrans" cxnId="{ABCBF0B6-0F2D-4CA1-A960-DFEB1400D6C8}">
      <dgm:prSet/>
      <dgm:spPr/>
      <dgm:t>
        <a:bodyPr/>
        <a:lstStyle/>
        <a:p>
          <a:endParaRPr lang="en-DK"/>
        </a:p>
      </dgm:t>
    </dgm:pt>
    <dgm:pt modelId="{F2108676-28B3-462C-BB89-BBD9D317B963}" type="sibTrans" cxnId="{ABCBF0B6-0F2D-4CA1-A960-DFEB1400D6C8}">
      <dgm:prSet/>
      <dgm:spPr/>
      <dgm:t>
        <a:bodyPr/>
        <a:lstStyle/>
        <a:p>
          <a:endParaRPr lang="en-DK"/>
        </a:p>
      </dgm:t>
    </dgm:pt>
    <dgm:pt modelId="{D8238C9E-A37E-41AD-88DB-B511AC6B2130}">
      <dgm:prSet phldrT="[Text]" custT="1"/>
      <dgm:spPr/>
      <dgm:t>
        <a:bodyPr/>
        <a:lstStyle/>
        <a:p>
          <a:r>
            <a:rPr lang="en-GB" sz="1050" dirty="0">
              <a:latin typeface="Arial Nova Cond" panose="020B0506020202020204" pitchFamily="34" charset="0"/>
            </a:rPr>
            <a:t>Initialized by precomputed models</a:t>
          </a:r>
          <a:endParaRPr lang="en-DK" sz="1050" dirty="0">
            <a:latin typeface="Arial Nova Cond" panose="020B0506020202020204" pitchFamily="34" charset="0"/>
          </a:endParaRPr>
        </a:p>
      </dgm:t>
    </dgm:pt>
    <dgm:pt modelId="{8BBA620C-AABC-4BCB-A1FF-4289D7600BE8}" type="parTrans" cxnId="{8F58F1CF-F2C2-4705-86C0-81E6F4682045}">
      <dgm:prSet/>
      <dgm:spPr/>
      <dgm:t>
        <a:bodyPr/>
        <a:lstStyle/>
        <a:p>
          <a:endParaRPr lang="en-DK"/>
        </a:p>
      </dgm:t>
    </dgm:pt>
    <dgm:pt modelId="{014494EE-C714-4F64-A029-071E71166E2E}" type="sibTrans" cxnId="{8F58F1CF-F2C2-4705-86C0-81E6F4682045}">
      <dgm:prSet/>
      <dgm:spPr/>
      <dgm:t>
        <a:bodyPr/>
        <a:lstStyle/>
        <a:p>
          <a:endParaRPr lang="en-DK"/>
        </a:p>
      </dgm:t>
    </dgm:pt>
    <dgm:pt modelId="{1992D184-C728-4492-960E-92A5BE4C03B8}" type="pres">
      <dgm:prSet presAssocID="{C2EBFA85-8786-4845-9866-5C5A60A46C51}" presName="Name0" presStyleCnt="0">
        <dgm:presLayoutVars>
          <dgm:dir/>
        </dgm:presLayoutVars>
      </dgm:prSet>
      <dgm:spPr/>
    </dgm:pt>
    <dgm:pt modelId="{8EFCD684-7205-4CE5-A7C4-A524A5C0B54A}" type="pres">
      <dgm:prSet presAssocID="{48932591-C676-4F59-B41E-47EB2B5A2E01}" presName="parComposite" presStyleCnt="0"/>
      <dgm:spPr/>
    </dgm:pt>
    <dgm:pt modelId="{AB2C9D5F-8A28-4ABE-9549-41CF6F86FF8F}" type="pres">
      <dgm:prSet presAssocID="{48932591-C676-4F59-B41E-47EB2B5A2E01}" presName="parBigCircle" presStyleLbl="node0" presStyleIdx="0" presStyleCnt="4"/>
      <dgm:spPr/>
    </dgm:pt>
    <dgm:pt modelId="{D874D91F-EAF5-41E7-9A7A-79ED714C0BF2}" type="pres">
      <dgm:prSet presAssocID="{48932591-C676-4F59-B41E-47EB2B5A2E01}" presName="parTx" presStyleLbl="revTx" presStyleIdx="0" presStyleCnt="22"/>
      <dgm:spPr/>
    </dgm:pt>
    <dgm:pt modelId="{A78CA1A6-EE72-430C-9D42-F151697CB324}" type="pres">
      <dgm:prSet presAssocID="{48932591-C676-4F59-B41E-47EB2B5A2E01}" presName="bSpace" presStyleCnt="0"/>
      <dgm:spPr/>
    </dgm:pt>
    <dgm:pt modelId="{A6E3F600-82F4-4831-87A2-C423C36BBB4F}" type="pres">
      <dgm:prSet presAssocID="{48932591-C676-4F59-B41E-47EB2B5A2E01}" presName="parBackupNorm" presStyleCnt="0"/>
      <dgm:spPr/>
    </dgm:pt>
    <dgm:pt modelId="{95894DFC-EC6C-49C4-BB2E-EEF854B98D9C}" type="pres">
      <dgm:prSet presAssocID="{FE3BE793-E9CF-4728-B4E5-CE3674019EC3}" presName="parSpace" presStyleCnt="0"/>
      <dgm:spPr/>
    </dgm:pt>
    <dgm:pt modelId="{CD259320-D94B-46E6-BCBF-8DF0EBD8CD47}" type="pres">
      <dgm:prSet presAssocID="{EA4521F6-1716-4296-9E9E-9A890ABB1176}" presName="desBackupLeftNorm" presStyleCnt="0"/>
      <dgm:spPr/>
    </dgm:pt>
    <dgm:pt modelId="{1306583A-2E5A-4989-8E38-BD44A8DA743D}" type="pres">
      <dgm:prSet presAssocID="{EA4521F6-1716-4296-9E9E-9A890ABB1176}" presName="desComposite" presStyleCnt="0"/>
      <dgm:spPr/>
    </dgm:pt>
    <dgm:pt modelId="{A62E4E7F-9B9B-42C2-9553-208901FBF7B4}" type="pres">
      <dgm:prSet presAssocID="{EA4521F6-1716-4296-9E9E-9A890ABB1176}" presName="desCircle" presStyleLbl="node1" presStyleIdx="0" presStyleCnt="9"/>
      <dgm:spPr/>
    </dgm:pt>
    <dgm:pt modelId="{25C14DF6-2251-463A-A65F-9D0F5C3B1F7A}" type="pres">
      <dgm:prSet presAssocID="{EA4521F6-1716-4296-9E9E-9A890ABB1176}" presName="chTx" presStyleLbl="revTx" presStyleIdx="1" presStyleCnt="22"/>
      <dgm:spPr/>
    </dgm:pt>
    <dgm:pt modelId="{9FA86349-8F74-4D3C-97BB-80C0738F8398}" type="pres">
      <dgm:prSet presAssocID="{EA4521F6-1716-4296-9E9E-9A890ABB1176}" presName="desTx" presStyleLbl="revTx" presStyleIdx="2" presStyleCnt="22">
        <dgm:presLayoutVars>
          <dgm:bulletEnabled val="1"/>
        </dgm:presLayoutVars>
      </dgm:prSet>
      <dgm:spPr/>
    </dgm:pt>
    <dgm:pt modelId="{65477281-F40B-4716-9BB1-D572D1886473}" type="pres">
      <dgm:prSet presAssocID="{EA4521F6-1716-4296-9E9E-9A890ABB1176}" presName="desBackupRightNorm" presStyleCnt="0"/>
      <dgm:spPr/>
    </dgm:pt>
    <dgm:pt modelId="{B38E7486-6007-4B58-9D57-38A4E09CBD02}" type="pres">
      <dgm:prSet presAssocID="{7C4CCFCF-46AB-41AA-B6DC-A1A5B7D1F418}" presName="desSpace" presStyleCnt="0"/>
      <dgm:spPr/>
    </dgm:pt>
    <dgm:pt modelId="{4D741A08-BA82-4CD7-BFFB-E8CB8E0BFEE8}" type="pres">
      <dgm:prSet presAssocID="{EE54741C-CD8F-4065-A85A-9F914EE4BB6F}" presName="desBackupLeftNorm" presStyleCnt="0"/>
      <dgm:spPr/>
    </dgm:pt>
    <dgm:pt modelId="{5B09D05D-36F8-44F6-87FE-3ED646D6DA76}" type="pres">
      <dgm:prSet presAssocID="{EE54741C-CD8F-4065-A85A-9F914EE4BB6F}" presName="desComposite" presStyleCnt="0"/>
      <dgm:spPr/>
    </dgm:pt>
    <dgm:pt modelId="{744B203B-D995-4645-A7E4-EA8E42CC7310}" type="pres">
      <dgm:prSet presAssocID="{EE54741C-CD8F-4065-A85A-9F914EE4BB6F}" presName="desCircle" presStyleLbl="node1" presStyleIdx="1" presStyleCnt="9"/>
      <dgm:spPr/>
    </dgm:pt>
    <dgm:pt modelId="{0D806BB9-8D94-4CFD-9010-89D8C567E76C}" type="pres">
      <dgm:prSet presAssocID="{EE54741C-CD8F-4065-A85A-9F914EE4BB6F}" presName="chTx" presStyleLbl="revTx" presStyleIdx="3" presStyleCnt="22"/>
      <dgm:spPr/>
    </dgm:pt>
    <dgm:pt modelId="{B15F4D5B-EAB2-4E94-9352-AF60A5118415}" type="pres">
      <dgm:prSet presAssocID="{EE54741C-CD8F-4065-A85A-9F914EE4BB6F}" presName="desTx" presStyleLbl="revTx" presStyleIdx="4" presStyleCnt="22">
        <dgm:presLayoutVars>
          <dgm:bulletEnabled val="1"/>
        </dgm:presLayoutVars>
      </dgm:prSet>
      <dgm:spPr/>
    </dgm:pt>
    <dgm:pt modelId="{DD0216CB-3B8F-4557-8ACF-609B4E065BDD}" type="pres">
      <dgm:prSet presAssocID="{EE54741C-CD8F-4065-A85A-9F914EE4BB6F}" presName="desBackupRightNorm" presStyleCnt="0"/>
      <dgm:spPr/>
    </dgm:pt>
    <dgm:pt modelId="{59F7839A-D3DB-4ECD-A3AF-9524E5ECAA63}" type="pres">
      <dgm:prSet presAssocID="{D47C84CA-556E-407A-B2C7-3DABA7F50924}" presName="desSpace" presStyleCnt="0"/>
      <dgm:spPr/>
    </dgm:pt>
    <dgm:pt modelId="{D5047F07-6680-441A-9664-3851D86A3F9B}" type="pres">
      <dgm:prSet presAssocID="{D337DC50-CF2D-4681-9009-6CBE051BC6FB}" presName="parComposite" presStyleCnt="0"/>
      <dgm:spPr/>
    </dgm:pt>
    <dgm:pt modelId="{71745AF3-8285-43E9-AD8C-3DC4DA34AB9D}" type="pres">
      <dgm:prSet presAssocID="{D337DC50-CF2D-4681-9009-6CBE051BC6FB}" presName="parBigCircle" presStyleLbl="node0" presStyleIdx="1" presStyleCnt="4"/>
      <dgm:spPr/>
    </dgm:pt>
    <dgm:pt modelId="{D55605C3-4816-4B52-B50C-000F07FEAF86}" type="pres">
      <dgm:prSet presAssocID="{D337DC50-CF2D-4681-9009-6CBE051BC6FB}" presName="parTx" presStyleLbl="revTx" presStyleIdx="5" presStyleCnt="22"/>
      <dgm:spPr/>
    </dgm:pt>
    <dgm:pt modelId="{1EBBB98C-1940-415C-9652-BF8E76DC2B93}" type="pres">
      <dgm:prSet presAssocID="{D337DC50-CF2D-4681-9009-6CBE051BC6FB}" presName="bSpace" presStyleCnt="0"/>
      <dgm:spPr/>
    </dgm:pt>
    <dgm:pt modelId="{75CD4E1E-F03A-44DB-BFAC-53823D0BABBC}" type="pres">
      <dgm:prSet presAssocID="{D337DC50-CF2D-4681-9009-6CBE051BC6FB}" presName="parBackupNorm" presStyleCnt="0"/>
      <dgm:spPr/>
    </dgm:pt>
    <dgm:pt modelId="{2AD3115B-C0FF-4108-843E-998A83656B48}" type="pres">
      <dgm:prSet presAssocID="{89988CC0-5900-4849-9895-53AC9F50E72C}" presName="parSpace" presStyleCnt="0"/>
      <dgm:spPr/>
    </dgm:pt>
    <dgm:pt modelId="{2877E1E5-E34D-4880-A8C1-76DBC6B4D8F2}" type="pres">
      <dgm:prSet presAssocID="{1F83DEC7-B946-47FB-AF5F-01C75653BDEF}" presName="desBackupLeftNorm" presStyleCnt="0"/>
      <dgm:spPr/>
    </dgm:pt>
    <dgm:pt modelId="{5C5961F7-2488-4118-8083-9BE91FF029B1}" type="pres">
      <dgm:prSet presAssocID="{1F83DEC7-B946-47FB-AF5F-01C75653BDEF}" presName="desComposite" presStyleCnt="0"/>
      <dgm:spPr/>
    </dgm:pt>
    <dgm:pt modelId="{A1717F1A-C7B3-44A2-B07B-7CCC00B431DE}" type="pres">
      <dgm:prSet presAssocID="{1F83DEC7-B946-47FB-AF5F-01C75653BDEF}" presName="desCircle" presStyleLbl="node1" presStyleIdx="2" presStyleCnt="9"/>
      <dgm:spPr/>
    </dgm:pt>
    <dgm:pt modelId="{14C26DD1-659B-4641-9449-AE2B03E4FF25}" type="pres">
      <dgm:prSet presAssocID="{1F83DEC7-B946-47FB-AF5F-01C75653BDEF}" presName="chTx" presStyleLbl="revTx" presStyleIdx="6" presStyleCnt="22"/>
      <dgm:spPr/>
    </dgm:pt>
    <dgm:pt modelId="{DA11E7E7-6D51-457A-BE2B-9F884BB61B22}" type="pres">
      <dgm:prSet presAssocID="{1F83DEC7-B946-47FB-AF5F-01C75653BDEF}" presName="desTx" presStyleLbl="revTx" presStyleIdx="7" presStyleCnt="22">
        <dgm:presLayoutVars>
          <dgm:bulletEnabled val="1"/>
        </dgm:presLayoutVars>
      </dgm:prSet>
      <dgm:spPr/>
    </dgm:pt>
    <dgm:pt modelId="{D2A273EF-3CB5-4723-AC67-A816C843E4C2}" type="pres">
      <dgm:prSet presAssocID="{1F83DEC7-B946-47FB-AF5F-01C75653BDEF}" presName="desBackupRightNorm" presStyleCnt="0"/>
      <dgm:spPr/>
    </dgm:pt>
    <dgm:pt modelId="{21ACA393-2A24-4AC4-A957-ED20DAA7B85D}" type="pres">
      <dgm:prSet presAssocID="{41761122-C856-400C-909A-C32C94426A15}" presName="desSpace" presStyleCnt="0"/>
      <dgm:spPr/>
    </dgm:pt>
    <dgm:pt modelId="{DCF2B828-531F-45C1-AA00-22DA2AD1888B}" type="pres">
      <dgm:prSet presAssocID="{76A9FD22-CE69-45B0-BD38-78F36F9443C9}" presName="desBackupLeftNorm" presStyleCnt="0"/>
      <dgm:spPr/>
    </dgm:pt>
    <dgm:pt modelId="{2BE67E8B-017D-4642-B2E7-8E42D94F1557}" type="pres">
      <dgm:prSet presAssocID="{76A9FD22-CE69-45B0-BD38-78F36F9443C9}" presName="desComposite" presStyleCnt="0"/>
      <dgm:spPr/>
    </dgm:pt>
    <dgm:pt modelId="{6BE0E094-BFB8-45AF-AA66-1C6B8E7F5BA9}" type="pres">
      <dgm:prSet presAssocID="{76A9FD22-CE69-45B0-BD38-78F36F9443C9}" presName="desCircle" presStyleLbl="node1" presStyleIdx="3" presStyleCnt="9"/>
      <dgm:spPr/>
    </dgm:pt>
    <dgm:pt modelId="{9099A838-B07B-4211-A123-8E95060215D7}" type="pres">
      <dgm:prSet presAssocID="{76A9FD22-CE69-45B0-BD38-78F36F9443C9}" presName="chTx" presStyleLbl="revTx" presStyleIdx="8" presStyleCnt="22"/>
      <dgm:spPr/>
    </dgm:pt>
    <dgm:pt modelId="{3C352952-8EDA-4D10-8634-0CA561DF3E68}" type="pres">
      <dgm:prSet presAssocID="{76A9FD22-CE69-45B0-BD38-78F36F9443C9}" presName="desTx" presStyleLbl="revTx" presStyleIdx="9" presStyleCnt="22">
        <dgm:presLayoutVars>
          <dgm:bulletEnabled val="1"/>
        </dgm:presLayoutVars>
      </dgm:prSet>
      <dgm:spPr/>
    </dgm:pt>
    <dgm:pt modelId="{6EA766E1-58CA-4E7B-AA5F-1528A108B895}" type="pres">
      <dgm:prSet presAssocID="{76A9FD22-CE69-45B0-BD38-78F36F9443C9}" presName="desBackupRightNorm" presStyleCnt="0"/>
      <dgm:spPr/>
    </dgm:pt>
    <dgm:pt modelId="{121EFFBD-902A-4AC7-9BA6-513DEAD41577}" type="pres">
      <dgm:prSet presAssocID="{9255B60D-1C3D-4F58-BBD1-E4DE63A3B0EA}" presName="desSpace" presStyleCnt="0"/>
      <dgm:spPr/>
    </dgm:pt>
    <dgm:pt modelId="{10899B2C-465D-4ABC-9B91-3624EE7B6E3F}" type="pres">
      <dgm:prSet presAssocID="{A2188489-356D-4B71-963D-6D32FD25BE33}" presName="parComposite" presStyleCnt="0"/>
      <dgm:spPr/>
    </dgm:pt>
    <dgm:pt modelId="{ABEA948B-0870-4753-ADE0-88734C88D6F6}" type="pres">
      <dgm:prSet presAssocID="{A2188489-356D-4B71-963D-6D32FD25BE33}" presName="parBigCircle" presStyleLbl="node0" presStyleIdx="2" presStyleCnt="4"/>
      <dgm:spPr/>
    </dgm:pt>
    <dgm:pt modelId="{1A401B93-FC54-4517-98B9-1F16DA32E7BF}" type="pres">
      <dgm:prSet presAssocID="{A2188489-356D-4B71-963D-6D32FD25BE33}" presName="parTx" presStyleLbl="revTx" presStyleIdx="10" presStyleCnt="22"/>
      <dgm:spPr/>
    </dgm:pt>
    <dgm:pt modelId="{93CBAB7B-36EF-4AB1-90DC-757ADF9B7D6D}" type="pres">
      <dgm:prSet presAssocID="{A2188489-356D-4B71-963D-6D32FD25BE33}" presName="bSpace" presStyleCnt="0"/>
      <dgm:spPr/>
    </dgm:pt>
    <dgm:pt modelId="{048358B1-7399-46DC-ACE1-F899F51C41BD}" type="pres">
      <dgm:prSet presAssocID="{A2188489-356D-4B71-963D-6D32FD25BE33}" presName="parBackupNorm" presStyleCnt="0"/>
      <dgm:spPr/>
    </dgm:pt>
    <dgm:pt modelId="{8E625135-23FD-4D84-9B09-15AFEFDF2D14}" type="pres">
      <dgm:prSet presAssocID="{AEFEAB16-CFA4-45A1-B8A5-0EB6E29D84E1}" presName="parSpace" presStyleCnt="0"/>
      <dgm:spPr/>
    </dgm:pt>
    <dgm:pt modelId="{A6E2DB96-60FA-4B56-BA1B-A20FCB3E5077}" type="pres">
      <dgm:prSet presAssocID="{531AB75F-C8AD-4DE2-9ACB-71D0E381E1F0}" presName="desBackupLeftNorm" presStyleCnt="0"/>
      <dgm:spPr/>
    </dgm:pt>
    <dgm:pt modelId="{2F6254E0-B429-426D-A0F2-B6E43C3ACFD7}" type="pres">
      <dgm:prSet presAssocID="{531AB75F-C8AD-4DE2-9ACB-71D0E381E1F0}" presName="desComposite" presStyleCnt="0"/>
      <dgm:spPr/>
    </dgm:pt>
    <dgm:pt modelId="{BBF05EA2-549E-472C-901D-D2C0143B0888}" type="pres">
      <dgm:prSet presAssocID="{531AB75F-C8AD-4DE2-9ACB-71D0E381E1F0}" presName="desCircle" presStyleLbl="node1" presStyleIdx="4" presStyleCnt="9"/>
      <dgm:spPr/>
    </dgm:pt>
    <dgm:pt modelId="{C38B50D6-1518-41D6-9301-85DA6C57261E}" type="pres">
      <dgm:prSet presAssocID="{531AB75F-C8AD-4DE2-9ACB-71D0E381E1F0}" presName="chTx" presStyleLbl="revTx" presStyleIdx="11" presStyleCnt="22"/>
      <dgm:spPr/>
    </dgm:pt>
    <dgm:pt modelId="{7210D8CC-1046-447A-A578-9AB4BA28E5AA}" type="pres">
      <dgm:prSet presAssocID="{531AB75F-C8AD-4DE2-9ACB-71D0E381E1F0}" presName="desTx" presStyleLbl="revTx" presStyleIdx="12" presStyleCnt="22">
        <dgm:presLayoutVars>
          <dgm:bulletEnabled val="1"/>
        </dgm:presLayoutVars>
      </dgm:prSet>
      <dgm:spPr/>
    </dgm:pt>
    <dgm:pt modelId="{1554ACEF-C6BC-475B-9C3C-6B8C61BAF570}" type="pres">
      <dgm:prSet presAssocID="{531AB75F-C8AD-4DE2-9ACB-71D0E381E1F0}" presName="desBackupRightNorm" presStyleCnt="0"/>
      <dgm:spPr/>
    </dgm:pt>
    <dgm:pt modelId="{2EF5A6FC-FE88-460F-A01E-3CB670D54B06}" type="pres">
      <dgm:prSet presAssocID="{43C214BF-8014-4F40-BA52-A0C5C59F9877}" presName="desSpace" presStyleCnt="0"/>
      <dgm:spPr/>
    </dgm:pt>
    <dgm:pt modelId="{CB9B5E30-E114-4B0C-9088-5C2A8E30BCFF}" type="pres">
      <dgm:prSet presAssocID="{BD5B963F-960C-4DB5-8431-653EF7CC9EF5}" presName="desBackupLeftNorm" presStyleCnt="0"/>
      <dgm:spPr/>
    </dgm:pt>
    <dgm:pt modelId="{FCB388DE-F666-4AEF-84A3-CA0086D90DDE}" type="pres">
      <dgm:prSet presAssocID="{BD5B963F-960C-4DB5-8431-653EF7CC9EF5}" presName="desComposite" presStyleCnt="0"/>
      <dgm:spPr/>
    </dgm:pt>
    <dgm:pt modelId="{2D3F00EC-16C9-431F-8F2B-F6E10B951BB5}" type="pres">
      <dgm:prSet presAssocID="{BD5B963F-960C-4DB5-8431-653EF7CC9EF5}" presName="desCircle" presStyleLbl="node1" presStyleIdx="5" presStyleCnt="9"/>
      <dgm:spPr/>
    </dgm:pt>
    <dgm:pt modelId="{A38699F4-3B80-4786-B2C0-C34F25DFBEFC}" type="pres">
      <dgm:prSet presAssocID="{BD5B963F-960C-4DB5-8431-653EF7CC9EF5}" presName="chTx" presStyleLbl="revTx" presStyleIdx="13" presStyleCnt="22"/>
      <dgm:spPr/>
    </dgm:pt>
    <dgm:pt modelId="{C8A623CA-CFAF-4D97-A174-FAC440CD78AA}" type="pres">
      <dgm:prSet presAssocID="{BD5B963F-960C-4DB5-8431-653EF7CC9EF5}" presName="desTx" presStyleLbl="revTx" presStyleIdx="14" presStyleCnt="22">
        <dgm:presLayoutVars>
          <dgm:bulletEnabled val="1"/>
        </dgm:presLayoutVars>
      </dgm:prSet>
      <dgm:spPr/>
    </dgm:pt>
    <dgm:pt modelId="{1D6F0C82-4341-4EE0-825A-6607D5C865A8}" type="pres">
      <dgm:prSet presAssocID="{BD5B963F-960C-4DB5-8431-653EF7CC9EF5}" presName="desBackupRightNorm" presStyleCnt="0"/>
      <dgm:spPr/>
    </dgm:pt>
    <dgm:pt modelId="{F0874C44-D7BB-4C15-BB1E-E3BCCADC8849}" type="pres">
      <dgm:prSet presAssocID="{04B0CBE1-275A-47BB-ACCA-726DC4278393}" presName="desSpace" presStyleCnt="0"/>
      <dgm:spPr/>
    </dgm:pt>
    <dgm:pt modelId="{31271A11-5A6C-41A1-9C41-E4D6D98E60C9}" type="pres">
      <dgm:prSet presAssocID="{1CC85322-BD42-42AB-AE25-ACC88492E17D}" presName="parComposite" presStyleCnt="0"/>
      <dgm:spPr/>
    </dgm:pt>
    <dgm:pt modelId="{941628D7-3E68-4539-BF01-D4834C61EBD8}" type="pres">
      <dgm:prSet presAssocID="{1CC85322-BD42-42AB-AE25-ACC88492E17D}" presName="parBigCircle" presStyleLbl="node0" presStyleIdx="3" presStyleCnt="4"/>
      <dgm:spPr/>
    </dgm:pt>
    <dgm:pt modelId="{4A6FDA85-7B98-4F8A-9CF4-1FFF5E3677B1}" type="pres">
      <dgm:prSet presAssocID="{1CC85322-BD42-42AB-AE25-ACC88492E17D}" presName="parTx" presStyleLbl="revTx" presStyleIdx="15" presStyleCnt="22"/>
      <dgm:spPr/>
    </dgm:pt>
    <dgm:pt modelId="{A5047820-4FF8-4385-86AA-231AA7118005}" type="pres">
      <dgm:prSet presAssocID="{1CC85322-BD42-42AB-AE25-ACC88492E17D}" presName="bSpace" presStyleCnt="0"/>
      <dgm:spPr/>
    </dgm:pt>
    <dgm:pt modelId="{1D01A2AC-83EF-4380-89AD-9F035464E9F4}" type="pres">
      <dgm:prSet presAssocID="{1CC85322-BD42-42AB-AE25-ACC88492E17D}" presName="parBackupNorm" presStyleCnt="0"/>
      <dgm:spPr/>
    </dgm:pt>
    <dgm:pt modelId="{C1372522-B24E-4417-968C-9B3575AF620D}" type="pres">
      <dgm:prSet presAssocID="{ED29F45A-B23F-45DD-B651-FEB4BACC9014}" presName="parSpace" presStyleCnt="0"/>
      <dgm:spPr/>
    </dgm:pt>
    <dgm:pt modelId="{BFC992DF-3E40-414C-9D5F-A2528E6836E5}" type="pres">
      <dgm:prSet presAssocID="{6A16A1B3-06E3-4EB1-BD30-FB2347070107}" presName="desBackupLeftNorm" presStyleCnt="0"/>
      <dgm:spPr/>
    </dgm:pt>
    <dgm:pt modelId="{F907CECE-DD7B-4548-A9B8-2B05D31808DA}" type="pres">
      <dgm:prSet presAssocID="{6A16A1B3-06E3-4EB1-BD30-FB2347070107}" presName="desComposite" presStyleCnt="0"/>
      <dgm:spPr/>
    </dgm:pt>
    <dgm:pt modelId="{A59BF506-B3F7-4ABE-A0F5-1B6D40A9F8EC}" type="pres">
      <dgm:prSet presAssocID="{6A16A1B3-06E3-4EB1-BD30-FB2347070107}" presName="desCircle" presStyleLbl="node1" presStyleIdx="6" presStyleCnt="9"/>
      <dgm:spPr/>
    </dgm:pt>
    <dgm:pt modelId="{7D39D20E-4361-4810-AC93-534E3327B68C}" type="pres">
      <dgm:prSet presAssocID="{6A16A1B3-06E3-4EB1-BD30-FB2347070107}" presName="chTx" presStyleLbl="revTx" presStyleIdx="16" presStyleCnt="22"/>
      <dgm:spPr/>
    </dgm:pt>
    <dgm:pt modelId="{2DBA4523-B288-4FF4-9978-2E037303BA3B}" type="pres">
      <dgm:prSet presAssocID="{6A16A1B3-06E3-4EB1-BD30-FB2347070107}" presName="desTx" presStyleLbl="revTx" presStyleIdx="17" presStyleCnt="22">
        <dgm:presLayoutVars>
          <dgm:bulletEnabled val="1"/>
        </dgm:presLayoutVars>
      </dgm:prSet>
      <dgm:spPr/>
    </dgm:pt>
    <dgm:pt modelId="{279147C7-8B7D-47EF-913B-3AB7AF88506D}" type="pres">
      <dgm:prSet presAssocID="{6A16A1B3-06E3-4EB1-BD30-FB2347070107}" presName="desBackupRightNorm" presStyleCnt="0"/>
      <dgm:spPr/>
    </dgm:pt>
    <dgm:pt modelId="{5D644832-C93A-44EB-87B3-DAD941E903FA}" type="pres">
      <dgm:prSet presAssocID="{0C9CF7C4-B47C-49F9-8ACC-6CE6F2F9C54F}" presName="desSpace" presStyleCnt="0"/>
      <dgm:spPr/>
    </dgm:pt>
    <dgm:pt modelId="{E92F3E1A-D148-4690-BC54-29D06572AD62}" type="pres">
      <dgm:prSet presAssocID="{5800E3E8-B259-4786-9EB7-1BD26DF1C856}" presName="desBackupLeftNorm" presStyleCnt="0"/>
      <dgm:spPr/>
    </dgm:pt>
    <dgm:pt modelId="{3701CD36-F53E-4E44-8C7F-77767F9A4B57}" type="pres">
      <dgm:prSet presAssocID="{5800E3E8-B259-4786-9EB7-1BD26DF1C856}" presName="desComposite" presStyleCnt="0"/>
      <dgm:spPr/>
    </dgm:pt>
    <dgm:pt modelId="{43EF4117-8642-4F80-BB6E-E32A878D6E56}" type="pres">
      <dgm:prSet presAssocID="{5800E3E8-B259-4786-9EB7-1BD26DF1C856}" presName="desCircle" presStyleLbl="node1" presStyleIdx="7" presStyleCnt="9"/>
      <dgm:spPr/>
    </dgm:pt>
    <dgm:pt modelId="{CD989582-1994-4EE6-B23E-85FC64311374}" type="pres">
      <dgm:prSet presAssocID="{5800E3E8-B259-4786-9EB7-1BD26DF1C856}" presName="chTx" presStyleLbl="revTx" presStyleIdx="18" presStyleCnt="22"/>
      <dgm:spPr/>
    </dgm:pt>
    <dgm:pt modelId="{4CA31D1A-602E-4B58-80DC-988531955E01}" type="pres">
      <dgm:prSet presAssocID="{5800E3E8-B259-4786-9EB7-1BD26DF1C856}" presName="desTx" presStyleLbl="revTx" presStyleIdx="19" presStyleCnt="22">
        <dgm:presLayoutVars>
          <dgm:bulletEnabled val="1"/>
        </dgm:presLayoutVars>
      </dgm:prSet>
      <dgm:spPr/>
    </dgm:pt>
    <dgm:pt modelId="{70EE9E42-50A1-4C2E-A3E8-2CED1C504451}" type="pres">
      <dgm:prSet presAssocID="{5800E3E8-B259-4786-9EB7-1BD26DF1C856}" presName="desBackupRightNorm" presStyleCnt="0"/>
      <dgm:spPr/>
    </dgm:pt>
    <dgm:pt modelId="{E03A0FCE-4667-4461-9C23-E750BB04DA2D}" type="pres">
      <dgm:prSet presAssocID="{F2108676-28B3-462C-BB89-BBD9D317B963}" presName="desSpace" presStyleCnt="0"/>
      <dgm:spPr/>
    </dgm:pt>
    <dgm:pt modelId="{2234BE16-C897-426F-B729-B2B4F07261A5}" type="pres">
      <dgm:prSet presAssocID="{D8238C9E-A37E-41AD-88DB-B511AC6B2130}" presName="desBackupLeftNorm" presStyleCnt="0"/>
      <dgm:spPr/>
    </dgm:pt>
    <dgm:pt modelId="{C35DB9F1-8D40-4B0C-B9E1-C336DE2DF53C}" type="pres">
      <dgm:prSet presAssocID="{D8238C9E-A37E-41AD-88DB-B511AC6B2130}" presName="desComposite" presStyleCnt="0"/>
      <dgm:spPr/>
    </dgm:pt>
    <dgm:pt modelId="{19C0D4E0-1A53-4EC4-84D7-515EC794648C}" type="pres">
      <dgm:prSet presAssocID="{D8238C9E-A37E-41AD-88DB-B511AC6B2130}" presName="desCircle" presStyleLbl="node1" presStyleIdx="8" presStyleCnt="9"/>
      <dgm:spPr/>
    </dgm:pt>
    <dgm:pt modelId="{77FB2DCA-2D13-4DF7-ABB5-356439938FE4}" type="pres">
      <dgm:prSet presAssocID="{D8238C9E-A37E-41AD-88DB-B511AC6B2130}" presName="chTx" presStyleLbl="revTx" presStyleIdx="20" presStyleCnt="22"/>
      <dgm:spPr/>
    </dgm:pt>
    <dgm:pt modelId="{1702999F-4D20-481E-AFEB-EBDFAA329598}" type="pres">
      <dgm:prSet presAssocID="{D8238C9E-A37E-41AD-88DB-B511AC6B2130}" presName="desTx" presStyleLbl="revTx" presStyleIdx="21" presStyleCnt="22">
        <dgm:presLayoutVars>
          <dgm:bulletEnabled val="1"/>
        </dgm:presLayoutVars>
      </dgm:prSet>
      <dgm:spPr/>
    </dgm:pt>
    <dgm:pt modelId="{19C20300-FDF7-4003-B93D-D57AD083D622}" type="pres">
      <dgm:prSet presAssocID="{D8238C9E-A37E-41AD-88DB-B511AC6B2130}" presName="desBackupRightNorm" presStyleCnt="0"/>
      <dgm:spPr/>
    </dgm:pt>
    <dgm:pt modelId="{5859129B-8BB8-4708-B950-50D5ECE406E6}" type="pres">
      <dgm:prSet presAssocID="{014494EE-C714-4F64-A029-071E71166E2E}" presName="desSpace" presStyleCnt="0"/>
      <dgm:spPr/>
    </dgm:pt>
  </dgm:ptLst>
  <dgm:cxnLst>
    <dgm:cxn modelId="{934D6C0D-45E4-4F28-BCD8-69EBAB294FF3}" type="presOf" srcId="{BD5B963F-960C-4DB5-8431-653EF7CC9EF5}" destId="{A38699F4-3B80-4786-B2C0-C34F25DFBEFC}" srcOrd="0" destOrd="0" presId="urn:microsoft.com/office/officeart/2008/layout/CircleAccentTimeline"/>
    <dgm:cxn modelId="{13273117-C524-4C29-A22E-3CDBA0CF20A4}" srcId="{C2EBFA85-8786-4845-9866-5C5A60A46C51}" destId="{1CC85322-BD42-42AB-AE25-ACC88492E17D}" srcOrd="3" destOrd="0" parTransId="{45D189D4-99E7-4632-9616-59AE56365D0A}" sibTransId="{ED29F45A-B23F-45DD-B651-FEB4BACC9014}"/>
    <dgm:cxn modelId="{3AFABA18-A5C8-4B0E-AD5D-EA237FA0C6A7}" srcId="{48932591-C676-4F59-B41E-47EB2B5A2E01}" destId="{EE54741C-CD8F-4065-A85A-9F914EE4BB6F}" srcOrd="1" destOrd="0" parTransId="{7673286A-BDCE-4874-B110-01EA10071ECE}" sibTransId="{D47C84CA-556E-407A-B2C7-3DABA7F50924}"/>
    <dgm:cxn modelId="{73DDA71A-ED09-4205-AC64-3FF32ECA652C}" type="presOf" srcId="{48932591-C676-4F59-B41E-47EB2B5A2E01}" destId="{D874D91F-EAF5-41E7-9A7A-79ED714C0BF2}" srcOrd="0" destOrd="0" presId="urn:microsoft.com/office/officeart/2008/layout/CircleAccentTimeline"/>
    <dgm:cxn modelId="{6F82CE1F-A1E6-493C-9368-168FDC49B716}" srcId="{1CC85322-BD42-42AB-AE25-ACC88492E17D}" destId="{6A16A1B3-06E3-4EB1-BD30-FB2347070107}" srcOrd="0" destOrd="0" parTransId="{0C8A4108-C001-46E4-AA08-F32EA1EE01BF}" sibTransId="{0C9CF7C4-B47C-49F9-8ACC-6CE6F2F9C54F}"/>
    <dgm:cxn modelId="{14E1EE31-E2D0-46A8-BEF3-29F0522A00E2}" type="presOf" srcId="{EA4521F6-1716-4296-9E9E-9A890ABB1176}" destId="{25C14DF6-2251-463A-A65F-9D0F5C3B1F7A}" srcOrd="0" destOrd="0" presId="urn:microsoft.com/office/officeart/2008/layout/CircleAccentTimeline"/>
    <dgm:cxn modelId="{85E72639-A76D-4F35-B76D-FB7CD632317B}" srcId="{C2EBFA85-8786-4845-9866-5C5A60A46C51}" destId="{A2188489-356D-4B71-963D-6D32FD25BE33}" srcOrd="2" destOrd="0" parTransId="{7267A97B-CE20-4769-9DF0-585D5960CD59}" sibTransId="{AEFEAB16-CFA4-45A1-B8A5-0EB6E29D84E1}"/>
    <dgm:cxn modelId="{D548BE43-0333-4E80-8F37-B689AB634E27}" srcId="{A2188489-356D-4B71-963D-6D32FD25BE33}" destId="{531AB75F-C8AD-4DE2-9ACB-71D0E381E1F0}" srcOrd="0" destOrd="0" parTransId="{64C9FFD1-0AA0-4857-97D5-3904F557F095}" sibTransId="{43C214BF-8014-4F40-BA52-A0C5C59F9877}"/>
    <dgm:cxn modelId="{D23FC963-3D9C-46F2-9AF1-7DE1CCDD2D07}" srcId="{D337DC50-CF2D-4681-9009-6CBE051BC6FB}" destId="{76A9FD22-CE69-45B0-BD38-78F36F9443C9}" srcOrd="1" destOrd="0" parTransId="{78053C9B-0ACD-47A4-AF80-70659352FBBE}" sibTransId="{9255B60D-1C3D-4F58-BBD1-E4DE63A3B0EA}"/>
    <dgm:cxn modelId="{19D2F668-46DB-4443-8C0D-21EFDEA61C53}" type="presOf" srcId="{6A16A1B3-06E3-4EB1-BD30-FB2347070107}" destId="{7D39D20E-4361-4810-AC93-534E3327B68C}" srcOrd="0" destOrd="0" presId="urn:microsoft.com/office/officeart/2008/layout/CircleAccentTimeline"/>
    <dgm:cxn modelId="{3383966C-6E91-461A-846D-D5955AE595DC}" srcId="{D337DC50-CF2D-4681-9009-6CBE051BC6FB}" destId="{1F83DEC7-B946-47FB-AF5F-01C75653BDEF}" srcOrd="0" destOrd="0" parTransId="{9E4C8FA8-2F61-457F-8ED3-B545653391EF}" sibTransId="{41761122-C856-400C-909A-C32C94426A15}"/>
    <dgm:cxn modelId="{125DB455-1BA3-4C51-BDC8-D6CE1109D552}" type="presOf" srcId="{EE54741C-CD8F-4065-A85A-9F914EE4BB6F}" destId="{0D806BB9-8D94-4CFD-9010-89D8C567E76C}" srcOrd="0" destOrd="0" presId="urn:microsoft.com/office/officeart/2008/layout/CircleAccentTimeline"/>
    <dgm:cxn modelId="{52FD5D56-3196-4929-B2FC-E30E66251FF5}" type="presOf" srcId="{76A9FD22-CE69-45B0-BD38-78F36F9443C9}" destId="{9099A838-B07B-4211-A123-8E95060215D7}" srcOrd="0" destOrd="0" presId="urn:microsoft.com/office/officeart/2008/layout/CircleAccentTimeline"/>
    <dgm:cxn modelId="{08042783-C7DB-4B09-A7C8-D426F92227C0}" srcId="{48932591-C676-4F59-B41E-47EB2B5A2E01}" destId="{EA4521F6-1716-4296-9E9E-9A890ABB1176}" srcOrd="0" destOrd="0" parTransId="{6E909E96-5E37-4BCA-8E32-2E340FED5863}" sibTransId="{7C4CCFCF-46AB-41AA-B6DC-A1A5B7D1F418}"/>
    <dgm:cxn modelId="{FB4A9D8C-7DA8-4D0E-BB28-C98A8C0950FB}" type="presOf" srcId="{A2188489-356D-4B71-963D-6D32FD25BE33}" destId="{1A401B93-FC54-4517-98B9-1F16DA32E7BF}" srcOrd="0" destOrd="0" presId="urn:microsoft.com/office/officeart/2008/layout/CircleAccentTimeline"/>
    <dgm:cxn modelId="{B0CCFD8F-5E76-4EDC-AA7B-5CD21BCB2728}" srcId="{A2188489-356D-4B71-963D-6D32FD25BE33}" destId="{BD5B963F-960C-4DB5-8431-653EF7CC9EF5}" srcOrd="1" destOrd="0" parTransId="{CDF3F7CF-E4DE-45FC-90AE-A7DF50B7D20B}" sibTransId="{04B0CBE1-275A-47BB-ACCA-726DC4278393}"/>
    <dgm:cxn modelId="{EFA04B92-2BBC-4EF6-88C9-8A077D6FEBD6}" type="presOf" srcId="{C2EBFA85-8786-4845-9866-5C5A60A46C51}" destId="{1992D184-C728-4492-960E-92A5BE4C03B8}" srcOrd="0" destOrd="0" presId="urn:microsoft.com/office/officeart/2008/layout/CircleAccentTimeline"/>
    <dgm:cxn modelId="{F7E20A9F-F0AC-4A1A-BDD1-9EB181A037D5}" type="presOf" srcId="{1CC85322-BD42-42AB-AE25-ACC88492E17D}" destId="{4A6FDA85-7B98-4F8A-9CF4-1FFF5E3677B1}" srcOrd="0" destOrd="0" presId="urn:microsoft.com/office/officeart/2008/layout/CircleAccentTimeline"/>
    <dgm:cxn modelId="{ABCBF0B6-0F2D-4CA1-A960-DFEB1400D6C8}" srcId="{1CC85322-BD42-42AB-AE25-ACC88492E17D}" destId="{5800E3E8-B259-4786-9EB7-1BD26DF1C856}" srcOrd="1" destOrd="0" parTransId="{F50C77EC-0643-4643-A5E2-1DDFB69C6E4E}" sibTransId="{F2108676-28B3-462C-BB89-BBD9D317B963}"/>
    <dgm:cxn modelId="{7422EEB7-7C64-4A21-B317-21EA137AA2DD}" type="presOf" srcId="{D8238C9E-A37E-41AD-88DB-B511AC6B2130}" destId="{77FB2DCA-2D13-4DF7-ABB5-356439938FE4}" srcOrd="0" destOrd="0" presId="urn:microsoft.com/office/officeart/2008/layout/CircleAccentTimeline"/>
    <dgm:cxn modelId="{B96ACDBB-5C4C-4472-BA04-D2BC4C3A8411}" type="presOf" srcId="{5800E3E8-B259-4786-9EB7-1BD26DF1C856}" destId="{CD989582-1994-4EE6-B23E-85FC64311374}" srcOrd="0" destOrd="0" presId="urn:microsoft.com/office/officeart/2008/layout/CircleAccentTimeline"/>
    <dgm:cxn modelId="{8F58F1CF-F2C2-4705-86C0-81E6F4682045}" srcId="{1CC85322-BD42-42AB-AE25-ACC88492E17D}" destId="{D8238C9E-A37E-41AD-88DB-B511AC6B2130}" srcOrd="2" destOrd="0" parTransId="{8BBA620C-AABC-4BCB-A1FF-4289D7600BE8}" sibTransId="{014494EE-C714-4F64-A029-071E71166E2E}"/>
    <dgm:cxn modelId="{0850FDE6-563D-428C-A1AF-08293497CD71}" type="presOf" srcId="{1F83DEC7-B946-47FB-AF5F-01C75653BDEF}" destId="{14C26DD1-659B-4641-9449-AE2B03E4FF25}" srcOrd="0" destOrd="0" presId="urn:microsoft.com/office/officeart/2008/layout/CircleAccentTimeline"/>
    <dgm:cxn modelId="{757B73E8-CE3F-433B-984D-7AC97F58ADF2}" type="presOf" srcId="{531AB75F-C8AD-4DE2-9ACB-71D0E381E1F0}" destId="{C38B50D6-1518-41D6-9301-85DA6C57261E}" srcOrd="0" destOrd="0" presId="urn:microsoft.com/office/officeart/2008/layout/CircleAccentTimeline"/>
    <dgm:cxn modelId="{608BDDE8-B5E3-4016-BEDA-347BBD8920E7}" type="presOf" srcId="{D337DC50-CF2D-4681-9009-6CBE051BC6FB}" destId="{D55605C3-4816-4B52-B50C-000F07FEAF86}" srcOrd="0" destOrd="0" presId="urn:microsoft.com/office/officeart/2008/layout/CircleAccentTimeline"/>
    <dgm:cxn modelId="{2582FFF4-9B37-4F47-BF89-8FC80837F67A}" srcId="{C2EBFA85-8786-4845-9866-5C5A60A46C51}" destId="{48932591-C676-4F59-B41E-47EB2B5A2E01}" srcOrd="0" destOrd="0" parTransId="{A7CFF487-5711-4A9F-99E7-3A72E39CE780}" sibTransId="{FE3BE793-E9CF-4728-B4E5-CE3674019EC3}"/>
    <dgm:cxn modelId="{F06C22FA-52B6-4E72-9CE8-D2F9A862C58C}" srcId="{C2EBFA85-8786-4845-9866-5C5A60A46C51}" destId="{D337DC50-CF2D-4681-9009-6CBE051BC6FB}" srcOrd="1" destOrd="0" parTransId="{7A7A75B8-ED8C-4FFF-9972-B55A338DD810}" sibTransId="{89988CC0-5900-4849-9895-53AC9F50E72C}"/>
    <dgm:cxn modelId="{50AEA432-6CBD-41A8-9095-8704B0B6D181}" type="presParOf" srcId="{1992D184-C728-4492-960E-92A5BE4C03B8}" destId="{8EFCD684-7205-4CE5-A7C4-A524A5C0B54A}" srcOrd="0" destOrd="0" presId="urn:microsoft.com/office/officeart/2008/layout/CircleAccentTimeline"/>
    <dgm:cxn modelId="{20570C06-CF44-4121-BD61-840A93FDD809}" type="presParOf" srcId="{8EFCD684-7205-4CE5-A7C4-A524A5C0B54A}" destId="{AB2C9D5F-8A28-4ABE-9549-41CF6F86FF8F}" srcOrd="0" destOrd="0" presId="urn:microsoft.com/office/officeart/2008/layout/CircleAccentTimeline"/>
    <dgm:cxn modelId="{DCFCA018-86EA-4C0E-88C9-08232F1941D0}" type="presParOf" srcId="{8EFCD684-7205-4CE5-A7C4-A524A5C0B54A}" destId="{D874D91F-EAF5-41E7-9A7A-79ED714C0BF2}" srcOrd="1" destOrd="0" presId="urn:microsoft.com/office/officeart/2008/layout/CircleAccentTimeline"/>
    <dgm:cxn modelId="{2587C43A-1C37-4AD4-BA49-7563D3852461}" type="presParOf" srcId="{8EFCD684-7205-4CE5-A7C4-A524A5C0B54A}" destId="{A78CA1A6-EE72-430C-9D42-F151697CB324}" srcOrd="2" destOrd="0" presId="urn:microsoft.com/office/officeart/2008/layout/CircleAccentTimeline"/>
    <dgm:cxn modelId="{CEBA93F9-414F-4958-85FF-24AC71CA793E}" type="presParOf" srcId="{1992D184-C728-4492-960E-92A5BE4C03B8}" destId="{A6E3F600-82F4-4831-87A2-C423C36BBB4F}" srcOrd="1" destOrd="0" presId="urn:microsoft.com/office/officeart/2008/layout/CircleAccentTimeline"/>
    <dgm:cxn modelId="{8BB038FD-9B2E-4E3A-9AB3-B47118E0354B}" type="presParOf" srcId="{1992D184-C728-4492-960E-92A5BE4C03B8}" destId="{95894DFC-EC6C-49C4-BB2E-EEF854B98D9C}" srcOrd="2" destOrd="0" presId="urn:microsoft.com/office/officeart/2008/layout/CircleAccentTimeline"/>
    <dgm:cxn modelId="{B1432FF3-7B23-48C7-92C3-D7D926B37687}" type="presParOf" srcId="{1992D184-C728-4492-960E-92A5BE4C03B8}" destId="{CD259320-D94B-46E6-BCBF-8DF0EBD8CD47}" srcOrd="3" destOrd="0" presId="urn:microsoft.com/office/officeart/2008/layout/CircleAccentTimeline"/>
    <dgm:cxn modelId="{AC5F11B7-A24B-4288-B27D-12A396BFDE6E}" type="presParOf" srcId="{1992D184-C728-4492-960E-92A5BE4C03B8}" destId="{1306583A-2E5A-4989-8E38-BD44A8DA743D}" srcOrd="4" destOrd="0" presId="urn:microsoft.com/office/officeart/2008/layout/CircleAccentTimeline"/>
    <dgm:cxn modelId="{535CB397-6E93-4FC8-9A8D-7B1D81A547BF}" type="presParOf" srcId="{1306583A-2E5A-4989-8E38-BD44A8DA743D}" destId="{A62E4E7F-9B9B-42C2-9553-208901FBF7B4}" srcOrd="0" destOrd="0" presId="urn:microsoft.com/office/officeart/2008/layout/CircleAccentTimeline"/>
    <dgm:cxn modelId="{2B206ADC-2B33-4E42-A57B-89337463EDF3}" type="presParOf" srcId="{1306583A-2E5A-4989-8E38-BD44A8DA743D}" destId="{25C14DF6-2251-463A-A65F-9D0F5C3B1F7A}" srcOrd="1" destOrd="0" presId="urn:microsoft.com/office/officeart/2008/layout/CircleAccentTimeline"/>
    <dgm:cxn modelId="{5C75F118-0089-4C75-8A4E-02E27B742EDF}" type="presParOf" srcId="{1306583A-2E5A-4989-8E38-BD44A8DA743D}" destId="{9FA86349-8F74-4D3C-97BB-80C0738F8398}" srcOrd="2" destOrd="0" presId="urn:microsoft.com/office/officeart/2008/layout/CircleAccentTimeline"/>
    <dgm:cxn modelId="{A1140B09-FDC1-43B2-B1F1-4D11DA02F361}" type="presParOf" srcId="{1992D184-C728-4492-960E-92A5BE4C03B8}" destId="{65477281-F40B-4716-9BB1-D572D1886473}" srcOrd="5" destOrd="0" presId="urn:microsoft.com/office/officeart/2008/layout/CircleAccentTimeline"/>
    <dgm:cxn modelId="{070355A6-DC34-49CC-A816-3BA1777D7CC6}" type="presParOf" srcId="{1992D184-C728-4492-960E-92A5BE4C03B8}" destId="{B38E7486-6007-4B58-9D57-38A4E09CBD02}" srcOrd="6" destOrd="0" presId="urn:microsoft.com/office/officeart/2008/layout/CircleAccentTimeline"/>
    <dgm:cxn modelId="{111128AD-C274-4ECB-B805-25C76F7CE8F4}" type="presParOf" srcId="{1992D184-C728-4492-960E-92A5BE4C03B8}" destId="{4D741A08-BA82-4CD7-BFFB-E8CB8E0BFEE8}" srcOrd="7" destOrd="0" presId="urn:microsoft.com/office/officeart/2008/layout/CircleAccentTimeline"/>
    <dgm:cxn modelId="{CF396784-A4EA-4041-BA2D-566B027A8584}" type="presParOf" srcId="{1992D184-C728-4492-960E-92A5BE4C03B8}" destId="{5B09D05D-36F8-44F6-87FE-3ED646D6DA76}" srcOrd="8" destOrd="0" presId="urn:microsoft.com/office/officeart/2008/layout/CircleAccentTimeline"/>
    <dgm:cxn modelId="{C598D3E4-FFCA-4D5C-B86F-5820F5FFB9B3}" type="presParOf" srcId="{5B09D05D-36F8-44F6-87FE-3ED646D6DA76}" destId="{744B203B-D995-4645-A7E4-EA8E42CC7310}" srcOrd="0" destOrd="0" presId="urn:microsoft.com/office/officeart/2008/layout/CircleAccentTimeline"/>
    <dgm:cxn modelId="{BE9A8346-7861-4E97-959F-BE63C2824C7F}" type="presParOf" srcId="{5B09D05D-36F8-44F6-87FE-3ED646D6DA76}" destId="{0D806BB9-8D94-4CFD-9010-89D8C567E76C}" srcOrd="1" destOrd="0" presId="urn:microsoft.com/office/officeart/2008/layout/CircleAccentTimeline"/>
    <dgm:cxn modelId="{108E912D-3D19-4B14-A02E-D9B853C5F5DF}" type="presParOf" srcId="{5B09D05D-36F8-44F6-87FE-3ED646D6DA76}" destId="{B15F4D5B-EAB2-4E94-9352-AF60A5118415}" srcOrd="2" destOrd="0" presId="urn:microsoft.com/office/officeart/2008/layout/CircleAccentTimeline"/>
    <dgm:cxn modelId="{9478ACF5-8F11-4B9A-A243-60BDAD6190FF}" type="presParOf" srcId="{1992D184-C728-4492-960E-92A5BE4C03B8}" destId="{DD0216CB-3B8F-4557-8ACF-609B4E065BDD}" srcOrd="9" destOrd="0" presId="urn:microsoft.com/office/officeart/2008/layout/CircleAccentTimeline"/>
    <dgm:cxn modelId="{9DD76ED2-2412-4F3A-BADF-EBE729A0C815}" type="presParOf" srcId="{1992D184-C728-4492-960E-92A5BE4C03B8}" destId="{59F7839A-D3DB-4ECD-A3AF-9524E5ECAA63}" srcOrd="10" destOrd="0" presId="urn:microsoft.com/office/officeart/2008/layout/CircleAccentTimeline"/>
    <dgm:cxn modelId="{CBADEC28-D0AD-4315-AED6-632174E93912}" type="presParOf" srcId="{1992D184-C728-4492-960E-92A5BE4C03B8}" destId="{D5047F07-6680-441A-9664-3851D86A3F9B}" srcOrd="11" destOrd="0" presId="urn:microsoft.com/office/officeart/2008/layout/CircleAccentTimeline"/>
    <dgm:cxn modelId="{7F0C1E4C-97FA-4C24-A5EA-0AAE761DC24A}" type="presParOf" srcId="{D5047F07-6680-441A-9664-3851D86A3F9B}" destId="{71745AF3-8285-43E9-AD8C-3DC4DA34AB9D}" srcOrd="0" destOrd="0" presId="urn:microsoft.com/office/officeart/2008/layout/CircleAccentTimeline"/>
    <dgm:cxn modelId="{2F842066-2FD0-422F-A157-41B8CFFA34FA}" type="presParOf" srcId="{D5047F07-6680-441A-9664-3851D86A3F9B}" destId="{D55605C3-4816-4B52-B50C-000F07FEAF86}" srcOrd="1" destOrd="0" presId="urn:microsoft.com/office/officeart/2008/layout/CircleAccentTimeline"/>
    <dgm:cxn modelId="{0E78FD38-BB3E-4D09-B05D-ADC060B77D82}" type="presParOf" srcId="{D5047F07-6680-441A-9664-3851D86A3F9B}" destId="{1EBBB98C-1940-415C-9652-BF8E76DC2B93}" srcOrd="2" destOrd="0" presId="urn:microsoft.com/office/officeart/2008/layout/CircleAccentTimeline"/>
    <dgm:cxn modelId="{0992FF4A-0F65-4905-8AA7-874EAD30784B}" type="presParOf" srcId="{1992D184-C728-4492-960E-92A5BE4C03B8}" destId="{75CD4E1E-F03A-44DB-BFAC-53823D0BABBC}" srcOrd="12" destOrd="0" presId="urn:microsoft.com/office/officeart/2008/layout/CircleAccentTimeline"/>
    <dgm:cxn modelId="{4C92C73A-0003-425E-BB41-932A8A636C5F}" type="presParOf" srcId="{1992D184-C728-4492-960E-92A5BE4C03B8}" destId="{2AD3115B-C0FF-4108-843E-998A83656B48}" srcOrd="13" destOrd="0" presId="urn:microsoft.com/office/officeart/2008/layout/CircleAccentTimeline"/>
    <dgm:cxn modelId="{8D078435-B8A5-4E45-A099-832E39DE3321}" type="presParOf" srcId="{1992D184-C728-4492-960E-92A5BE4C03B8}" destId="{2877E1E5-E34D-4880-A8C1-76DBC6B4D8F2}" srcOrd="14" destOrd="0" presId="urn:microsoft.com/office/officeart/2008/layout/CircleAccentTimeline"/>
    <dgm:cxn modelId="{B81CA45F-E2F5-4F31-8C09-DEC0251C31AB}" type="presParOf" srcId="{1992D184-C728-4492-960E-92A5BE4C03B8}" destId="{5C5961F7-2488-4118-8083-9BE91FF029B1}" srcOrd="15" destOrd="0" presId="urn:microsoft.com/office/officeart/2008/layout/CircleAccentTimeline"/>
    <dgm:cxn modelId="{D4C255B1-095F-48C7-8090-471B39BE81B7}" type="presParOf" srcId="{5C5961F7-2488-4118-8083-9BE91FF029B1}" destId="{A1717F1A-C7B3-44A2-B07B-7CCC00B431DE}" srcOrd="0" destOrd="0" presId="urn:microsoft.com/office/officeart/2008/layout/CircleAccentTimeline"/>
    <dgm:cxn modelId="{527F3E77-96D6-4CDC-BDA4-090EE5635208}" type="presParOf" srcId="{5C5961F7-2488-4118-8083-9BE91FF029B1}" destId="{14C26DD1-659B-4641-9449-AE2B03E4FF25}" srcOrd="1" destOrd="0" presId="urn:microsoft.com/office/officeart/2008/layout/CircleAccentTimeline"/>
    <dgm:cxn modelId="{6354F871-4939-4B65-A4A7-76B07D9BEBFB}" type="presParOf" srcId="{5C5961F7-2488-4118-8083-9BE91FF029B1}" destId="{DA11E7E7-6D51-457A-BE2B-9F884BB61B22}" srcOrd="2" destOrd="0" presId="urn:microsoft.com/office/officeart/2008/layout/CircleAccentTimeline"/>
    <dgm:cxn modelId="{30B4352D-D5C2-406D-90BE-88A237C6BDB3}" type="presParOf" srcId="{1992D184-C728-4492-960E-92A5BE4C03B8}" destId="{D2A273EF-3CB5-4723-AC67-A816C843E4C2}" srcOrd="16" destOrd="0" presId="urn:microsoft.com/office/officeart/2008/layout/CircleAccentTimeline"/>
    <dgm:cxn modelId="{7110599E-E327-4EAF-AC2C-BF437E84DE97}" type="presParOf" srcId="{1992D184-C728-4492-960E-92A5BE4C03B8}" destId="{21ACA393-2A24-4AC4-A957-ED20DAA7B85D}" srcOrd="17" destOrd="0" presId="urn:microsoft.com/office/officeart/2008/layout/CircleAccentTimeline"/>
    <dgm:cxn modelId="{17E2E7CF-128A-4D9C-BFC7-53DE49007098}" type="presParOf" srcId="{1992D184-C728-4492-960E-92A5BE4C03B8}" destId="{DCF2B828-531F-45C1-AA00-22DA2AD1888B}" srcOrd="18" destOrd="0" presId="urn:microsoft.com/office/officeart/2008/layout/CircleAccentTimeline"/>
    <dgm:cxn modelId="{F853FF92-0694-4005-A67A-4276070D7C13}" type="presParOf" srcId="{1992D184-C728-4492-960E-92A5BE4C03B8}" destId="{2BE67E8B-017D-4642-B2E7-8E42D94F1557}" srcOrd="19" destOrd="0" presId="urn:microsoft.com/office/officeart/2008/layout/CircleAccentTimeline"/>
    <dgm:cxn modelId="{6B962DE4-E66E-455E-A165-A77868906D1B}" type="presParOf" srcId="{2BE67E8B-017D-4642-B2E7-8E42D94F1557}" destId="{6BE0E094-BFB8-45AF-AA66-1C6B8E7F5BA9}" srcOrd="0" destOrd="0" presId="urn:microsoft.com/office/officeart/2008/layout/CircleAccentTimeline"/>
    <dgm:cxn modelId="{75CECDE0-E726-42F9-ADDC-475FD9EBC40F}" type="presParOf" srcId="{2BE67E8B-017D-4642-B2E7-8E42D94F1557}" destId="{9099A838-B07B-4211-A123-8E95060215D7}" srcOrd="1" destOrd="0" presId="urn:microsoft.com/office/officeart/2008/layout/CircleAccentTimeline"/>
    <dgm:cxn modelId="{0025DFD9-77DE-44E0-8323-1D22B1BE80F2}" type="presParOf" srcId="{2BE67E8B-017D-4642-B2E7-8E42D94F1557}" destId="{3C352952-8EDA-4D10-8634-0CA561DF3E68}" srcOrd="2" destOrd="0" presId="urn:microsoft.com/office/officeart/2008/layout/CircleAccentTimeline"/>
    <dgm:cxn modelId="{3045CE7F-D732-4A2C-8BD2-4F78BE6F2023}" type="presParOf" srcId="{1992D184-C728-4492-960E-92A5BE4C03B8}" destId="{6EA766E1-58CA-4E7B-AA5F-1528A108B895}" srcOrd="20" destOrd="0" presId="urn:microsoft.com/office/officeart/2008/layout/CircleAccentTimeline"/>
    <dgm:cxn modelId="{41E18AE9-6B69-4C27-AC9E-A0F0B8C9F7D0}" type="presParOf" srcId="{1992D184-C728-4492-960E-92A5BE4C03B8}" destId="{121EFFBD-902A-4AC7-9BA6-513DEAD41577}" srcOrd="21" destOrd="0" presId="urn:microsoft.com/office/officeart/2008/layout/CircleAccentTimeline"/>
    <dgm:cxn modelId="{B173F909-745B-4DBA-9D4D-DC8B21680690}" type="presParOf" srcId="{1992D184-C728-4492-960E-92A5BE4C03B8}" destId="{10899B2C-465D-4ABC-9B91-3624EE7B6E3F}" srcOrd="22" destOrd="0" presId="urn:microsoft.com/office/officeart/2008/layout/CircleAccentTimeline"/>
    <dgm:cxn modelId="{7F574829-4F35-472E-9DB6-D6E071C912EF}" type="presParOf" srcId="{10899B2C-465D-4ABC-9B91-3624EE7B6E3F}" destId="{ABEA948B-0870-4753-ADE0-88734C88D6F6}" srcOrd="0" destOrd="0" presId="urn:microsoft.com/office/officeart/2008/layout/CircleAccentTimeline"/>
    <dgm:cxn modelId="{AD3E86EC-B11C-4EC3-A113-EDB9CF0A9D5D}" type="presParOf" srcId="{10899B2C-465D-4ABC-9B91-3624EE7B6E3F}" destId="{1A401B93-FC54-4517-98B9-1F16DA32E7BF}" srcOrd="1" destOrd="0" presId="urn:microsoft.com/office/officeart/2008/layout/CircleAccentTimeline"/>
    <dgm:cxn modelId="{DBB33E17-CE4F-4A2C-A4EA-97242C1818CA}" type="presParOf" srcId="{10899B2C-465D-4ABC-9B91-3624EE7B6E3F}" destId="{93CBAB7B-36EF-4AB1-90DC-757ADF9B7D6D}" srcOrd="2" destOrd="0" presId="urn:microsoft.com/office/officeart/2008/layout/CircleAccentTimeline"/>
    <dgm:cxn modelId="{6C80F033-A7BD-4A1E-9BD9-19C00A23D88E}" type="presParOf" srcId="{1992D184-C728-4492-960E-92A5BE4C03B8}" destId="{048358B1-7399-46DC-ACE1-F899F51C41BD}" srcOrd="23" destOrd="0" presId="urn:microsoft.com/office/officeart/2008/layout/CircleAccentTimeline"/>
    <dgm:cxn modelId="{E7A71B80-6BC9-4467-8B8F-C8109FB8E32F}" type="presParOf" srcId="{1992D184-C728-4492-960E-92A5BE4C03B8}" destId="{8E625135-23FD-4D84-9B09-15AFEFDF2D14}" srcOrd="24" destOrd="0" presId="urn:microsoft.com/office/officeart/2008/layout/CircleAccentTimeline"/>
    <dgm:cxn modelId="{3B0937BB-C7E3-48A2-A996-5DDC6C010DC4}" type="presParOf" srcId="{1992D184-C728-4492-960E-92A5BE4C03B8}" destId="{A6E2DB96-60FA-4B56-BA1B-A20FCB3E5077}" srcOrd="25" destOrd="0" presId="urn:microsoft.com/office/officeart/2008/layout/CircleAccentTimeline"/>
    <dgm:cxn modelId="{6561A425-3571-48A6-970C-03A8E0F7F1B5}" type="presParOf" srcId="{1992D184-C728-4492-960E-92A5BE4C03B8}" destId="{2F6254E0-B429-426D-A0F2-B6E43C3ACFD7}" srcOrd="26" destOrd="0" presId="urn:microsoft.com/office/officeart/2008/layout/CircleAccentTimeline"/>
    <dgm:cxn modelId="{BFA6A402-3C27-4E3F-9C5A-B9E507ACB339}" type="presParOf" srcId="{2F6254E0-B429-426D-A0F2-B6E43C3ACFD7}" destId="{BBF05EA2-549E-472C-901D-D2C0143B0888}" srcOrd="0" destOrd="0" presId="urn:microsoft.com/office/officeart/2008/layout/CircleAccentTimeline"/>
    <dgm:cxn modelId="{E0CD23E4-5462-45E4-8BC8-0C57A8F1EBE6}" type="presParOf" srcId="{2F6254E0-B429-426D-A0F2-B6E43C3ACFD7}" destId="{C38B50D6-1518-41D6-9301-85DA6C57261E}" srcOrd="1" destOrd="0" presId="urn:microsoft.com/office/officeart/2008/layout/CircleAccentTimeline"/>
    <dgm:cxn modelId="{4418BEF7-E6FE-4C29-B4F7-1CEFE87E0B90}" type="presParOf" srcId="{2F6254E0-B429-426D-A0F2-B6E43C3ACFD7}" destId="{7210D8CC-1046-447A-A578-9AB4BA28E5AA}" srcOrd="2" destOrd="0" presId="urn:microsoft.com/office/officeart/2008/layout/CircleAccentTimeline"/>
    <dgm:cxn modelId="{721BA50D-CD11-409D-84C5-45C122D28387}" type="presParOf" srcId="{1992D184-C728-4492-960E-92A5BE4C03B8}" destId="{1554ACEF-C6BC-475B-9C3C-6B8C61BAF570}" srcOrd="27" destOrd="0" presId="urn:microsoft.com/office/officeart/2008/layout/CircleAccentTimeline"/>
    <dgm:cxn modelId="{A782A463-E48B-4F9B-9A34-5F7B624BEA0C}" type="presParOf" srcId="{1992D184-C728-4492-960E-92A5BE4C03B8}" destId="{2EF5A6FC-FE88-460F-A01E-3CB670D54B06}" srcOrd="28" destOrd="0" presId="urn:microsoft.com/office/officeart/2008/layout/CircleAccentTimeline"/>
    <dgm:cxn modelId="{0BE5A77A-2B9D-4905-BA6E-091C9E840AAD}" type="presParOf" srcId="{1992D184-C728-4492-960E-92A5BE4C03B8}" destId="{CB9B5E30-E114-4B0C-9088-5C2A8E30BCFF}" srcOrd="29" destOrd="0" presId="urn:microsoft.com/office/officeart/2008/layout/CircleAccentTimeline"/>
    <dgm:cxn modelId="{F9CCBF7F-C981-4590-8067-C790012ED096}" type="presParOf" srcId="{1992D184-C728-4492-960E-92A5BE4C03B8}" destId="{FCB388DE-F666-4AEF-84A3-CA0086D90DDE}" srcOrd="30" destOrd="0" presId="urn:microsoft.com/office/officeart/2008/layout/CircleAccentTimeline"/>
    <dgm:cxn modelId="{BE995509-9D22-43DD-920D-B3A387B3F0E3}" type="presParOf" srcId="{FCB388DE-F666-4AEF-84A3-CA0086D90DDE}" destId="{2D3F00EC-16C9-431F-8F2B-F6E10B951BB5}" srcOrd="0" destOrd="0" presId="urn:microsoft.com/office/officeart/2008/layout/CircleAccentTimeline"/>
    <dgm:cxn modelId="{C8850B34-4DF7-4908-91E3-F5F29D41F07A}" type="presParOf" srcId="{FCB388DE-F666-4AEF-84A3-CA0086D90DDE}" destId="{A38699F4-3B80-4786-B2C0-C34F25DFBEFC}" srcOrd="1" destOrd="0" presId="urn:microsoft.com/office/officeart/2008/layout/CircleAccentTimeline"/>
    <dgm:cxn modelId="{399FC2DA-8758-42F8-81DB-465EA6FB330F}" type="presParOf" srcId="{FCB388DE-F666-4AEF-84A3-CA0086D90DDE}" destId="{C8A623CA-CFAF-4D97-A174-FAC440CD78AA}" srcOrd="2" destOrd="0" presId="urn:microsoft.com/office/officeart/2008/layout/CircleAccentTimeline"/>
    <dgm:cxn modelId="{47C184BA-03DC-4C6A-9459-895D638C2F0C}" type="presParOf" srcId="{1992D184-C728-4492-960E-92A5BE4C03B8}" destId="{1D6F0C82-4341-4EE0-825A-6607D5C865A8}" srcOrd="31" destOrd="0" presId="urn:microsoft.com/office/officeart/2008/layout/CircleAccentTimeline"/>
    <dgm:cxn modelId="{A7B3DE9D-97A2-449C-8700-62C347D3D2C1}" type="presParOf" srcId="{1992D184-C728-4492-960E-92A5BE4C03B8}" destId="{F0874C44-D7BB-4C15-BB1E-E3BCCADC8849}" srcOrd="32" destOrd="0" presId="urn:microsoft.com/office/officeart/2008/layout/CircleAccentTimeline"/>
    <dgm:cxn modelId="{93385B43-5588-44BD-A265-F5639DC04975}" type="presParOf" srcId="{1992D184-C728-4492-960E-92A5BE4C03B8}" destId="{31271A11-5A6C-41A1-9C41-E4D6D98E60C9}" srcOrd="33" destOrd="0" presId="urn:microsoft.com/office/officeart/2008/layout/CircleAccentTimeline"/>
    <dgm:cxn modelId="{AE2FE3F6-C45D-4C59-98AC-2743A311F8FD}" type="presParOf" srcId="{31271A11-5A6C-41A1-9C41-E4D6D98E60C9}" destId="{941628D7-3E68-4539-BF01-D4834C61EBD8}" srcOrd="0" destOrd="0" presId="urn:microsoft.com/office/officeart/2008/layout/CircleAccentTimeline"/>
    <dgm:cxn modelId="{0DECA155-E948-4900-A766-62FD054D0509}" type="presParOf" srcId="{31271A11-5A6C-41A1-9C41-E4D6D98E60C9}" destId="{4A6FDA85-7B98-4F8A-9CF4-1FFF5E3677B1}" srcOrd="1" destOrd="0" presId="urn:microsoft.com/office/officeart/2008/layout/CircleAccentTimeline"/>
    <dgm:cxn modelId="{B82E9B22-50F8-43A5-8E37-BBB4C13B9DE2}" type="presParOf" srcId="{31271A11-5A6C-41A1-9C41-E4D6D98E60C9}" destId="{A5047820-4FF8-4385-86AA-231AA7118005}" srcOrd="2" destOrd="0" presId="urn:microsoft.com/office/officeart/2008/layout/CircleAccentTimeline"/>
    <dgm:cxn modelId="{78C08559-87C7-444C-8AA6-A725505F8E49}" type="presParOf" srcId="{1992D184-C728-4492-960E-92A5BE4C03B8}" destId="{1D01A2AC-83EF-4380-89AD-9F035464E9F4}" srcOrd="34" destOrd="0" presId="urn:microsoft.com/office/officeart/2008/layout/CircleAccentTimeline"/>
    <dgm:cxn modelId="{DC9F93A1-1E39-4BCE-B2B4-2EBB43958A45}" type="presParOf" srcId="{1992D184-C728-4492-960E-92A5BE4C03B8}" destId="{C1372522-B24E-4417-968C-9B3575AF620D}" srcOrd="35" destOrd="0" presId="urn:microsoft.com/office/officeart/2008/layout/CircleAccentTimeline"/>
    <dgm:cxn modelId="{62EA6D42-B585-4431-B4A8-BC79ED4F1FBF}" type="presParOf" srcId="{1992D184-C728-4492-960E-92A5BE4C03B8}" destId="{BFC992DF-3E40-414C-9D5F-A2528E6836E5}" srcOrd="36" destOrd="0" presId="urn:microsoft.com/office/officeart/2008/layout/CircleAccentTimeline"/>
    <dgm:cxn modelId="{8774E75C-846B-497C-B905-13CD72A48A17}" type="presParOf" srcId="{1992D184-C728-4492-960E-92A5BE4C03B8}" destId="{F907CECE-DD7B-4548-A9B8-2B05D31808DA}" srcOrd="37" destOrd="0" presId="urn:microsoft.com/office/officeart/2008/layout/CircleAccentTimeline"/>
    <dgm:cxn modelId="{BB8687DD-62AA-4B8E-8121-DDEE46173CA9}" type="presParOf" srcId="{F907CECE-DD7B-4548-A9B8-2B05D31808DA}" destId="{A59BF506-B3F7-4ABE-A0F5-1B6D40A9F8EC}" srcOrd="0" destOrd="0" presId="urn:microsoft.com/office/officeart/2008/layout/CircleAccentTimeline"/>
    <dgm:cxn modelId="{7E936D57-3ED0-4DD3-ACC9-680B529D6E10}" type="presParOf" srcId="{F907CECE-DD7B-4548-A9B8-2B05D31808DA}" destId="{7D39D20E-4361-4810-AC93-534E3327B68C}" srcOrd="1" destOrd="0" presId="urn:microsoft.com/office/officeart/2008/layout/CircleAccentTimeline"/>
    <dgm:cxn modelId="{313084F2-48F8-4A68-8AC9-C95A26DA7126}" type="presParOf" srcId="{F907CECE-DD7B-4548-A9B8-2B05D31808DA}" destId="{2DBA4523-B288-4FF4-9978-2E037303BA3B}" srcOrd="2" destOrd="0" presId="urn:microsoft.com/office/officeart/2008/layout/CircleAccentTimeline"/>
    <dgm:cxn modelId="{0BE4FD0A-059E-43B3-9DFD-8443FF527927}" type="presParOf" srcId="{1992D184-C728-4492-960E-92A5BE4C03B8}" destId="{279147C7-8B7D-47EF-913B-3AB7AF88506D}" srcOrd="38" destOrd="0" presId="urn:microsoft.com/office/officeart/2008/layout/CircleAccentTimeline"/>
    <dgm:cxn modelId="{5A909E1E-6B67-4BCB-A691-119B91507A01}" type="presParOf" srcId="{1992D184-C728-4492-960E-92A5BE4C03B8}" destId="{5D644832-C93A-44EB-87B3-DAD941E903FA}" srcOrd="39" destOrd="0" presId="urn:microsoft.com/office/officeart/2008/layout/CircleAccentTimeline"/>
    <dgm:cxn modelId="{FB726701-9EBA-40FE-AD9C-EC974BDD9A18}" type="presParOf" srcId="{1992D184-C728-4492-960E-92A5BE4C03B8}" destId="{E92F3E1A-D148-4690-BC54-29D06572AD62}" srcOrd="40" destOrd="0" presId="urn:microsoft.com/office/officeart/2008/layout/CircleAccentTimeline"/>
    <dgm:cxn modelId="{EC2951B6-ACCE-4A07-976E-44A23AB25FE6}" type="presParOf" srcId="{1992D184-C728-4492-960E-92A5BE4C03B8}" destId="{3701CD36-F53E-4E44-8C7F-77767F9A4B57}" srcOrd="41" destOrd="0" presId="urn:microsoft.com/office/officeart/2008/layout/CircleAccentTimeline"/>
    <dgm:cxn modelId="{DEB682CB-7657-4051-AED3-2167B750E55A}" type="presParOf" srcId="{3701CD36-F53E-4E44-8C7F-77767F9A4B57}" destId="{43EF4117-8642-4F80-BB6E-E32A878D6E56}" srcOrd="0" destOrd="0" presId="urn:microsoft.com/office/officeart/2008/layout/CircleAccentTimeline"/>
    <dgm:cxn modelId="{A6AEEA5B-1EB1-4D16-87D9-6F2424E62B2F}" type="presParOf" srcId="{3701CD36-F53E-4E44-8C7F-77767F9A4B57}" destId="{CD989582-1994-4EE6-B23E-85FC64311374}" srcOrd="1" destOrd="0" presId="urn:microsoft.com/office/officeart/2008/layout/CircleAccentTimeline"/>
    <dgm:cxn modelId="{6884E38E-2938-400C-A698-AD268A556D34}" type="presParOf" srcId="{3701CD36-F53E-4E44-8C7F-77767F9A4B57}" destId="{4CA31D1A-602E-4B58-80DC-988531955E01}" srcOrd="2" destOrd="0" presId="urn:microsoft.com/office/officeart/2008/layout/CircleAccentTimeline"/>
    <dgm:cxn modelId="{972B7ED8-98B8-498F-9097-5FA48026DB0D}" type="presParOf" srcId="{1992D184-C728-4492-960E-92A5BE4C03B8}" destId="{70EE9E42-50A1-4C2E-A3E8-2CED1C504451}" srcOrd="42" destOrd="0" presId="urn:microsoft.com/office/officeart/2008/layout/CircleAccentTimeline"/>
    <dgm:cxn modelId="{B8726BFC-DCB1-44B3-BD7D-649764855632}" type="presParOf" srcId="{1992D184-C728-4492-960E-92A5BE4C03B8}" destId="{E03A0FCE-4667-4461-9C23-E750BB04DA2D}" srcOrd="43" destOrd="0" presId="urn:microsoft.com/office/officeart/2008/layout/CircleAccentTimeline"/>
    <dgm:cxn modelId="{7A82A0A4-1BD3-4B5F-9F73-7F1F2EEF9967}" type="presParOf" srcId="{1992D184-C728-4492-960E-92A5BE4C03B8}" destId="{2234BE16-C897-426F-B729-B2B4F07261A5}" srcOrd="44" destOrd="0" presId="urn:microsoft.com/office/officeart/2008/layout/CircleAccentTimeline"/>
    <dgm:cxn modelId="{93B6D90A-5F17-4C40-B152-9877EC977F8F}" type="presParOf" srcId="{1992D184-C728-4492-960E-92A5BE4C03B8}" destId="{C35DB9F1-8D40-4B0C-B9E1-C336DE2DF53C}" srcOrd="45" destOrd="0" presId="urn:microsoft.com/office/officeart/2008/layout/CircleAccentTimeline"/>
    <dgm:cxn modelId="{8FCB3FCA-78FB-466A-AC33-361642587BF7}" type="presParOf" srcId="{C35DB9F1-8D40-4B0C-B9E1-C336DE2DF53C}" destId="{19C0D4E0-1A53-4EC4-84D7-515EC794648C}" srcOrd="0" destOrd="0" presId="urn:microsoft.com/office/officeart/2008/layout/CircleAccentTimeline"/>
    <dgm:cxn modelId="{ACA88882-1DE8-4E9B-A34F-56E31D48D507}" type="presParOf" srcId="{C35DB9F1-8D40-4B0C-B9E1-C336DE2DF53C}" destId="{77FB2DCA-2D13-4DF7-ABB5-356439938FE4}" srcOrd="1" destOrd="0" presId="urn:microsoft.com/office/officeart/2008/layout/CircleAccentTimeline"/>
    <dgm:cxn modelId="{B6B43499-D2D7-4E41-A683-200DF8A55D65}" type="presParOf" srcId="{C35DB9F1-8D40-4B0C-B9E1-C336DE2DF53C}" destId="{1702999F-4D20-481E-AFEB-EBDFAA329598}" srcOrd="2" destOrd="0" presId="urn:microsoft.com/office/officeart/2008/layout/CircleAccentTimeline"/>
    <dgm:cxn modelId="{69B679D2-7F9F-4483-9B48-4C9C43869F4D}" type="presParOf" srcId="{1992D184-C728-4492-960E-92A5BE4C03B8}" destId="{19C20300-FDF7-4003-B93D-D57AD083D622}" srcOrd="46" destOrd="0" presId="urn:microsoft.com/office/officeart/2008/layout/CircleAccentTimeline"/>
    <dgm:cxn modelId="{5F06AB04-B7C2-421E-ABEC-D8EC3D751332}" type="presParOf" srcId="{1992D184-C728-4492-960E-92A5BE4C03B8}" destId="{5859129B-8BB8-4708-B950-50D5ECE406E6}" srcOrd="47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2C9D5F-8A28-4ABE-9549-41CF6F86FF8F}">
      <dsp:nvSpPr>
        <dsp:cNvPr id="0" name=""/>
        <dsp:cNvSpPr/>
      </dsp:nvSpPr>
      <dsp:spPr>
        <a:xfrm>
          <a:off x="9896" y="2941069"/>
          <a:ext cx="1189022" cy="118902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74D91F-EAF5-41E7-9A7A-79ED714C0BF2}">
      <dsp:nvSpPr>
        <dsp:cNvPr id="0" name=""/>
        <dsp:cNvSpPr/>
      </dsp:nvSpPr>
      <dsp:spPr>
        <a:xfrm rot="17700000">
          <a:off x="428854" y="1971773"/>
          <a:ext cx="1478086" cy="712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latin typeface="Arial Nova Cond" panose="020B0506020202020204" pitchFamily="34" charset="0"/>
            </a:rPr>
            <a:t>K-nearest neighbour graph</a:t>
          </a:r>
          <a:endParaRPr lang="en-DK" sz="1400" b="1" kern="1200" dirty="0">
            <a:latin typeface="Arial Nova Cond" panose="020B0506020202020204" pitchFamily="34" charset="0"/>
          </a:endParaRPr>
        </a:p>
      </dsp:txBody>
      <dsp:txXfrm>
        <a:off x="428854" y="1971773"/>
        <a:ext cx="1478086" cy="712323"/>
      </dsp:txXfrm>
    </dsp:sp>
    <dsp:sp modelId="{A62E4E7F-9B9B-42C2-9553-208901FBF7B4}">
      <dsp:nvSpPr>
        <dsp:cNvPr id="0" name=""/>
        <dsp:cNvSpPr/>
      </dsp:nvSpPr>
      <dsp:spPr>
        <a:xfrm>
          <a:off x="1288480" y="3226991"/>
          <a:ext cx="617177" cy="6171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C14DF6-2251-463A-A65F-9D0F5C3B1F7A}">
      <dsp:nvSpPr>
        <dsp:cNvPr id="0" name=""/>
        <dsp:cNvSpPr/>
      </dsp:nvSpPr>
      <dsp:spPr>
        <a:xfrm rot="17700000">
          <a:off x="557517" y="408600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7940" bIns="0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>
              <a:latin typeface="Arial Nova Cond" panose="020B0506020202020204" pitchFamily="34" charset="0"/>
            </a:rPr>
            <a:t>K=6</a:t>
          </a:r>
          <a:endParaRPr lang="en-DK" sz="1050" kern="1200" dirty="0">
            <a:latin typeface="Arial Nova Cond" panose="020B0506020202020204" pitchFamily="34" charset="0"/>
          </a:endParaRPr>
        </a:p>
      </dsp:txBody>
      <dsp:txXfrm>
        <a:off x="557517" y="4086005"/>
        <a:ext cx="1278614" cy="616499"/>
      </dsp:txXfrm>
    </dsp:sp>
    <dsp:sp modelId="{9FA86349-8F74-4D3C-97BB-80C0738F8398}">
      <dsp:nvSpPr>
        <dsp:cNvPr id="0" name=""/>
        <dsp:cNvSpPr/>
      </dsp:nvSpPr>
      <dsp:spPr>
        <a:xfrm rot="17700000">
          <a:off x="1358006" y="236865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4B203B-D995-4645-A7E4-EA8E42CC7310}">
      <dsp:nvSpPr>
        <dsp:cNvPr id="0" name=""/>
        <dsp:cNvSpPr/>
      </dsp:nvSpPr>
      <dsp:spPr>
        <a:xfrm>
          <a:off x="1995124" y="3226991"/>
          <a:ext cx="617177" cy="6171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806BB9-8D94-4CFD-9010-89D8C567E76C}">
      <dsp:nvSpPr>
        <dsp:cNvPr id="0" name=""/>
        <dsp:cNvSpPr/>
      </dsp:nvSpPr>
      <dsp:spPr>
        <a:xfrm rot="17700000">
          <a:off x="1264161" y="408600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7940" bIns="0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>
              <a:latin typeface="Arial Nova Cond" panose="020B0506020202020204" pitchFamily="34" charset="0"/>
            </a:rPr>
            <a:t>Weight inverse of squared distance</a:t>
          </a:r>
          <a:endParaRPr lang="en-DK" sz="1050" kern="1200" dirty="0">
            <a:latin typeface="Arial Nova Cond" panose="020B0506020202020204" pitchFamily="34" charset="0"/>
          </a:endParaRPr>
        </a:p>
      </dsp:txBody>
      <dsp:txXfrm>
        <a:off x="1264161" y="4086005"/>
        <a:ext cx="1278614" cy="616499"/>
      </dsp:txXfrm>
    </dsp:sp>
    <dsp:sp modelId="{B15F4D5B-EAB2-4E94-9352-AF60A5118415}">
      <dsp:nvSpPr>
        <dsp:cNvPr id="0" name=""/>
        <dsp:cNvSpPr/>
      </dsp:nvSpPr>
      <dsp:spPr>
        <a:xfrm rot="17700000">
          <a:off x="2064650" y="236865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745AF3-8285-43E9-AD8C-3DC4DA34AB9D}">
      <dsp:nvSpPr>
        <dsp:cNvPr id="0" name=""/>
        <dsp:cNvSpPr/>
      </dsp:nvSpPr>
      <dsp:spPr>
        <a:xfrm>
          <a:off x="2701863" y="2941069"/>
          <a:ext cx="1189022" cy="118902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5605C3-4816-4B52-B50C-000F07FEAF86}">
      <dsp:nvSpPr>
        <dsp:cNvPr id="0" name=""/>
        <dsp:cNvSpPr/>
      </dsp:nvSpPr>
      <dsp:spPr>
        <a:xfrm rot="17700000">
          <a:off x="3120821" y="1971773"/>
          <a:ext cx="1478086" cy="712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latin typeface="Arial Nova Cond" panose="020B0506020202020204" pitchFamily="34" charset="0"/>
            </a:rPr>
            <a:t>Spectral domain transformation</a:t>
          </a:r>
          <a:endParaRPr lang="en-DK" sz="1400" b="1" kern="1200" dirty="0">
            <a:latin typeface="Arial Nova Cond" panose="020B0506020202020204" pitchFamily="34" charset="0"/>
          </a:endParaRPr>
        </a:p>
      </dsp:txBody>
      <dsp:txXfrm>
        <a:off x="3120821" y="1971773"/>
        <a:ext cx="1478086" cy="712323"/>
      </dsp:txXfrm>
    </dsp:sp>
    <dsp:sp modelId="{A1717F1A-C7B3-44A2-B07B-7CCC00B431DE}">
      <dsp:nvSpPr>
        <dsp:cNvPr id="0" name=""/>
        <dsp:cNvSpPr/>
      </dsp:nvSpPr>
      <dsp:spPr>
        <a:xfrm>
          <a:off x="3980446" y="3226991"/>
          <a:ext cx="617177" cy="6171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C26DD1-659B-4641-9449-AE2B03E4FF25}">
      <dsp:nvSpPr>
        <dsp:cNvPr id="0" name=""/>
        <dsp:cNvSpPr/>
      </dsp:nvSpPr>
      <dsp:spPr>
        <a:xfrm rot="17700000">
          <a:off x="3249484" y="408600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7940" bIns="0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>
              <a:latin typeface="Arial Nova Cond" panose="020B0506020202020204" pitchFamily="34" charset="0"/>
            </a:rPr>
            <a:t>Symmetric normalized graph Laplacian</a:t>
          </a:r>
        </a:p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DK" sz="1050" kern="1200" dirty="0">
            <a:latin typeface="Arial Nova Cond" panose="020B0506020202020204" pitchFamily="34" charset="0"/>
          </a:endParaRPr>
        </a:p>
      </dsp:txBody>
      <dsp:txXfrm>
        <a:off x="3249484" y="4086005"/>
        <a:ext cx="1278614" cy="616499"/>
      </dsp:txXfrm>
    </dsp:sp>
    <dsp:sp modelId="{DA11E7E7-6D51-457A-BE2B-9F884BB61B22}">
      <dsp:nvSpPr>
        <dsp:cNvPr id="0" name=""/>
        <dsp:cNvSpPr/>
      </dsp:nvSpPr>
      <dsp:spPr>
        <a:xfrm rot="17700000">
          <a:off x="4049972" y="236865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E0E094-BFB8-45AF-AA66-1C6B8E7F5BA9}">
      <dsp:nvSpPr>
        <dsp:cNvPr id="0" name=""/>
        <dsp:cNvSpPr/>
      </dsp:nvSpPr>
      <dsp:spPr>
        <a:xfrm>
          <a:off x="4687090" y="3226991"/>
          <a:ext cx="617177" cy="6171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99A838-B07B-4211-A123-8E95060215D7}">
      <dsp:nvSpPr>
        <dsp:cNvPr id="0" name=""/>
        <dsp:cNvSpPr/>
      </dsp:nvSpPr>
      <dsp:spPr>
        <a:xfrm rot="17700000">
          <a:off x="3956128" y="408600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7940" bIns="0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>
              <a:latin typeface="Arial Nova Cond" panose="020B0506020202020204" pitchFamily="34" charset="0"/>
            </a:rPr>
            <a:t>Smallest 100 eigenvalues</a:t>
          </a:r>
          <a:endParaRPr lang="en-DK" sz="1050" kern="1200" dirty="0">
            <a:latin typeface="Arial Nova Cond" panose="020B0506020202020204" pitchFamily="34" charset="0"/>
          </a:endParaRPr>
        </a:p>
      </dsp:txBody>
      <dsp:txXfrm>
        <a:off x="3956128" y="4086005"/>
        <a:ext cx="1278614" cy="616499"/>
      </dsp:txXfrm>
    </dsp:sp>
    <dsp:sp modelId="{3C352952-8EDA-4D10-8634-0CA561DF3E68}">
      <dsp:nvSpPr>
        <dsp:cNvPr id="0" name=""/>
        <dsp:cNvSpPr/>
      </dsp:nvSpPr>
      <dsp:spPr>
        <a:xfrm rot="17700000">
          <a:off x="4756616" y="236865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EA948B-0870-4753-ADE0-88734C88D6F6}">
      <dsp:nvSpPr>
        <dsp:cNvPr id="0" name=""/>
        <dsp:cNvSpPr/>
      </dsp:nvSpPr>
      <dsp:spPr>
        <a:xfrm>
          <a:off x="5393829" y="2941069"/>
          <a:ext cx="1189022" cy="118902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401B93-FC54-4517-98B9-1F16DA32E7BF}">
      <dsp:nvSpPr>
        <dsp:cNvPr id="0" name=""/>
        <dsp:cNvSpPr/>
      </dsp:nvSpPr>
      <dsp:spPr>
        <a:xfrm rot="17700000">
          <a:off x="5812787" y="1971773"/>
          <a:ext cx="1478086" cy="712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latin typeface="Arial Nova Cond" panose="020B0506020202020204" pitchFamily="34" charset="0"/>
            </a:rPr>
            <a:t>Spectral dilated kernel parameterization</a:t>
          </a:r>
          <a:endParaRPr lang="en-DK" sz="1400" b="1" kern="1200" dirty="0">
            <a:latin typeface="Arial Nova Cond" panose="020B0506020202020204" pitchFamily="34" charset="0"/>
          </a:endParaRPr>
        </a:p>
      </dsp:txBody>
      <dsp:txXfrm>
        <a:off x="5812787" y="1971773"/>
        <a:ext cx="1478086" cy="712323"/>
      </dsp:txXfrm>
    </dsp:sp>
    <dsp:sp modelId="{BBF05EA2-549E-472C-901D-D2C0143B0888}">
      <dsp:nvSpPr>
        <dsp:cNvPr id="0" name=""/>
        <dsp:cNvSpPr/>
      </dsp:nvSpPr>
      <dsp:spPr>
        <a:xfrm>
          <a:off x="6672413" y="3226991"/>
          <a:ext cx="617177" cy="6171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8B50D6-1518-41D6-9301-85DA6C57261E}">
      <dsp:nvSpPr>
        <dsp:cNvPr id="0" name=""/>
        <dsp:cNvSpPr/>
      </dsp:nvSpPr>
      <dsp:spPr>
        <a:xfrm rot="17700000">
          <a:off x="5941450" y="408600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7940" bIns="0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>
              <a:latin typeface="Arial Nova Cond" panose="020B0506020202020204" pitchFamily="34" charset="0"/>
            </a:rPr>
            <a:t>Modulated exponential window</a:t>
          </a:r>
          <a:endParaRPr lang="en-DK" sz="1050" kern="1200" dirty="0">
            <a:latin typeface="Arial Nova Cond" panose="020B0506020202020204" pitchFamily="34" charset="0"/>
          </a:endParaRPr>
        </a:p>
      </dsp:txBody>
      <dsp:txXfrm>
        <a:off x="5941450" y="4086005"/>
        <a:ext cx="1278614" cy="616499"/>
      </dsp:txXfrm>
    </dsp:sp>
    <dsp:sp modelId="{7210D8CC-1046-447A-A578-9AB4BA28E5AA}">
      <dsp:nvSpPr>
        <dsp:cNvPr id="0" name=""/>
        <dsp:cNvSpPr/>
      </dsp:nvSpPr>
      <dsp:spPr>
        <a:xfrm rot="17700000">
          <a:off x="6741939" y="236865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3F00EC-16C9-431F-8F2B-F6E10B951BB5}">
      <dsp:nvSpPr>
        <dsp:cNvPr id="0" name=""/>
        <dsp:cNvSpPr/>
      </dsp:nvSpPr>
      <dsp:spPr>
        <a:xfrm>
          <a:off x="7379057" y="3226991"/>
          <a:ext cx="617177" cy="6171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8699F4-3B80-4786-B2C0-C34F25DFBEFC}">
      <dsp:nvSpPr>
        <dsp:cNvPr id="0" name=""/>
        <dsp:cNvSpPr/>
      </dsp:nvSpPr>
      <dsp:spPr>
        <a:xfrm rot="17700000">
          <a:off x="6648094" y="408600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7940" bIns="0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>
              <a:latin typeface="Arial Nova Cond" panose="020B0506020202020204" pitchFamily="34" charset="0"/>
            </a:rPr>
            <a:t>C=50</a:t>
          </a:r>
          <a:endParaRPr lang="en-DK" sz="1050" kern="1200" dirty="0">
            <a:latin typeface="Arial Nova Cond" panose="020B0506020202020204" pitchFamily="34" charset="0"/>
          </a:endParaRPr>
        </a:p>
      </dsp:txBody>
      <dsp:txXfrm>
        <a:off x="6648094" y="4086005"/>
        <a:ext cx="1278614" cy="616499"/>
      </dsp:txXfrm>
    </dsp:sp>
    <dsp:sp modelId="{C8A623CA-CFAF-4D97-A174-FAC440CD78AA}">
      <dsp:nvSpPr>
        <dsp:cNvPr id="0" name=""/>
        <dsp:cNvSpPr/>
      </dsp:nvSpPr>
      <dsp:spPr>
        <a:xfrm rot="17700000">
          <a:off x="7448583" y="236865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1628D7-3E68-4539-BF01-D4834C61EBD8}">
      <dsp:nvSpPr>
        <dsp:cNvPr id="0" name=""/>
        <dsp:cNvSpPr/>
      </dsp:nvSpPr>
      <dsp:spPr>
        <a:xfrm>
          <a:off x="8085796" y="2941069"/>
          <a:ext cx="1189022" cy="1189022"/>
        </a:xfrm>
        <a:prstGeom prst="donut">
          <a:avLst>
            <a:gd name="adj" fmla="val 2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6FDA85-7B98-4F8A-9CF4-1FFF5E3677B1}">
      <dsp:nvSpPr>
        <dsp:cNvPr id="0" name=""/>
        <dsp:cNvSpPr/>
      </dsp:nvSpPr>
      <dsp:spPr>
        <a:xfrm rot="17700000">
          <a:off x="8504754" y="1971773"/>
          <a:ext cx="1478086" cy="712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dirty="0">
              <a:latin typeface="Arial Nova Cond" panose="020B0506020202020204" pitchFamily="34" charset="0"/>
            </a:rPr>
            <a:t>Functional mapping for synchronization</a:t>
          </a:r>
          <a:endParaRPr lang="en-DK" sz="1400" b="1" kern="1200" dirty="0">
            <a:latin typeface="Arial Nova Cond" panose="020B0506020202020204" pitchFamily="34" charset="0"/>
          </a:endParaRPr>
        </a:p>
      </dsp:txBody>
      <dsp:txXfrm>
        <a:off x="8504754" y="1971773"/>
        <a:ext cx="1478086" cy="712323"/>
      </dsp:txXfrm>
    </dsp:sp>
    <dsp:sp modelId="{A59BF506-B3F7-4ABE-A0F5-1B6D40A9F8EC}">
      <dsp:nvSpPr>
        <dsp:cNvPr id="0" name=""/>
        <dsp:cNvSpPr/>
      </dsp:nvSpPr>
      <dsp:spPr>
        <a:xfrm>
          <a:off x="9364379" y="3226991"/>
          <a:ext cx="617177" cy="6171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39D20E-4361-4810-AC93-534E3327B68C}">
      <dsp:nvSpPr>
        <dsp:cNvPr id="0" name=""/>
        <dsp:cNvSpPr/>
      </dsp:nvSpPr>
      <dsp:spPr>
        <a:xfrm rot="17700000">
          <a:off x="8633417" y="408600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7940" bIns="0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>
              <a:latin typeface="Arial Nova Cond" panose="020B0506020202020204" pitchFamily="34" charset="0"/>
            </a:rPr>
            <a:t>15 X 45</a:t>
          </a:r>
          <a:endParaRPr lang="en-DK" sz="1050" kern="1200" dirty="0">
            <a:latin typeface="Arial Nova Cond" panose="020B0506020202020204" pitchFamily="34" charset="0"/>
          </a:endParaRPr>
        </a:p>
      </dsp:txBody>
      <dsp:txXfrm>
        <a:off x="8633417" y="4086005"/>
        <a:ext cx="1278614" cy="616499"/>
      </dsp:txXfrm>
    </dsp:sp>
    <dsp:sp modelId="{2DBA4523-B288-4FF4-9978-2E037303BA3B}">
      <dsp:nvSpPr>
        <dsp:cNvPr id="0" name=""/>
        <dsp:cNvSpPr/>
      </dsp:nvSpPr>
      <dsp:spPr>
        <a:xfrm rot="17700000">
          <a:off x="9433905" y="236865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EF4117-8642-4F80-BB6E-E32A878D6E56}">
      <dsp:nvSpPr>
        <dsp:cNvPr id="0" name=""/>
        <dsp:cNvSpPr/>
      </dsp:nvSpPr>
      <dsp:spPr>
        <a:xfrm>
          <a:off x="10071023" y="3226991"/>
          <a:ext cx="617177" cy="6171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989582-1994-4EE6-B23E-85FC64311374}">
      <dsp:nvSpPr>
        <dsp:cNvPr id="0" name=""/>
        <dsp:cNvSpPr/>
      </dsp:nvSpPr>
      <dsp:spPr>
        <a:xfrm rot="17700000">
          <a:off x="9340061" y="408600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7940" bIns="0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>
              <a:latin typeface="Arial Nova Cond" panose="020B0506020202020204" pitchFamily="34" charset="0"/>
            </a:rPr>
            <a:t>Reduced bases</a:t>
          </a:r>
          <a:endParaRPr lang="en-DK" sz="1050" kern="1200" dirty="0">
            <a:latin typeface="Arial Nova Cond" panose="020B0506020202020204" pitchFamily="34" charset="0"/>
          </a:endParaRPr>
        </a:p>
      </dsp:txBody>
      <dsp:txXfrm>
        <a:off x="9340061" y="4086005"/>
        <a:ext cx="1278614" cy="616499"/>
      </dsp:txXfrm>
    </dsp:sp>
    <dsp:sp modelId="{4CA31D1A-602E-4B58-80DC-988531955E01}">
      <dsp:nvSpPr>
        <dsp:cNvPr id="0" name=""/>
        <dsp:cNvSpPr/>
      </dsp:nvSpPr>
      <dsp:spPr>
        <a:xfrm rot="17700000">
          <a:off x="10140549" y="236865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C0D4E0-1A53-4EC4-84D7-515EC794648C}">
      <dsp:nvSpPr>
        <dsp:cNvPr id="0" name=""/>
        <dsp:cNvSpPr/>
      </dsp:nvSpPr>
      <dsp:spPr>
        <a:xfrm>
          <a:off x="10777667" y="3226991"/>
          <a:ext cx="617177" cy="6171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FB2DCA-2D13-4DF7-ABB5-356439938FE4}">
      <dsp:nvSpPr>
        <dsp:cNvPr id="0" name=""/>
        <dsp:cNvSpPr/>
      </dsp:nvSpPr>
      <dsp:spPr>
        <a:xfrm rot="17700000">
          <a:off x="10046705" y="408600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7940" bIns="0" numCol="1" spcCol="1270" anchor="ctr" anchorCtr="0">
          <a:noAutofit/>
        </a:bodyPr>
        <a:lstStyle/>
        <a:p>
          <a:pPr marL="0" lvl="0" indent="0" algn="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50" kern="1200" dirty="0">
              <a:latin typeface="Arial Nova Cond" panose="020B0506020202020204" pitchFamily="34" charset="0"/>
            </a:rPr>
            <a:t>Initialized by precomputed models</a:t>
          </a:r>
          <a:endParaRPr lang="en-DK" sz="1050" kern="1200" dirty="0">
            <a:latin typeface="Arial Nova Cond" panose="020B0506020202020204" pitchFamily="34" charset="0"/>
          </a:endParaRPr>
        </a:p>
      </dsp:txBody>
      <dsp:txXfrm>
        <a:off x="10046705" y="4086005"/>
        <a:ext cx="1278614" cy="616499"/>
      </dsp:txXfrm>
    </dsp:sp>
    <dsp:sp modelId="{1702999F-4D20-481E-AFEB-EBDFAA329598}">
      <dsp:nvSpPr>
        <dsp:cNvPr id="0" name=""/>
        <dsp:cNvSpPr/>
      </dsp:nvSpPr>
      <dsp:spPr>
        <a:xfrm rot="17700000">
          <a:off x="10847193" y="2368655"/>
          <a:ext cx="1278614" cy="6164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1B31A-E091-4169-8BD5-CB880DF3AB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EFA411-7A25-4A1F-9CF4-599F69942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3C20-51CE-4670-B2AD-5C972542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C6463-7965-4367-994A-91B623302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CC6D4-96F0-46E0-82AD-43755D888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81843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6FF12-6A3B-44AE-A6E7-4CF4BDA1A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181624-90D1-4431-9C9B-E35578F8B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55241-1AFA-43D1-B657-C20C36ABD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28FC5-FD92-48E6-A8AF-4CBB33B34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354AF-62E6-43C6-8A6A-0A7363AD5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86075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75CCC1-0B4C-4E96-BBE4-12413B910E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D150B5-31DA-4254-8779-9B582E8F0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4147FF-5873-4763-A722-37B4EB15F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10ECE-7722-4BE2-83CD-655ABFA92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C9575-05B3-441F-AA8D-562360520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40655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8A66-BA39-42E5-811E-49BDF74AC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45164-47B9-4498-AF0C-1D4B37FB5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7B9D4-8C06-4757-B22D-961BC225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8E4D-6EA3-41AB-A464-DBC28F219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ED1D0-7241-48C7-8DE5-6A19C273C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27914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291BA-99EA-43E8-8684-3723BF403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D521E0-5581-4C8D-9367-83085EA97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76BC8-B719-42EE-AFE3-CC29483A5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7083E-CD16-4096-B8FC-35518FA0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52190-EB5F-41BD-8E51-414B57ADE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52464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074BF-E2CB-4705-A642-A0E669643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425CF-284D-446E-83AA-3B2D6C423F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DFE049-0ECC-4B0D-B12F-074451D25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EE314-C01F-4912-B289-E04584871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7FB588-1452-4A74-9629-423A73CAA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1D548D-5746-4E26-9E66-28BD4F473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92337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B77C4-66E5-4DEB-8EE7-10A186370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636323-1E21-4EF1-A888-CC36CA55B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424A5B-51E3-4A7D-9B42-F13D01CDF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8A44DF-D3C5-4404-8A77-323216946E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95F7C0-580C-4172-9CB9-6CE36B5AC0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E61306-8E74-4DA4-9D8C-E05F52F22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D34931-D016-4489-8FEB-105B23906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73B608-0599-48C8-A516-D977EEDB3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08528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2C9A8-7FF0-498F-820B-231F76A54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7CDF6A-6098-46DB-B758-2A945E158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BCC162-86AD-4DF8-BB65-F450604E8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1FD2B2-7DD5-491F-B3EF-B1DD07166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02950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2CE8B2-8E5D-4DC4-A064-E3D60A1F4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8A75A4-2B75-4CEA-BD40-ABAC0789A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62CDD-8956-488A-AFF5-23376F5D7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01101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4446-5634-4ABC-957C-14B0A0E05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8E234-A856-4D9E-8EB8-E4BBAAEFB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CFBEE-2097-4454-9FCF-14A2600C7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F546BD-6222-4A50-B945-3A1465162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5B58B-45CB-48D6-9E00-61365F1D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187EC-28B3-4C10-A879-A1F45DC8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08958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61B7C-3A06-4236-A714-13BCB2A6D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BF278F-164C-411F-B3A5-226009A0BB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1CB85-925B-4198-83E9-D5A87755C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81336-1B17-4AB0-9B9B-77FA2DF00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07AD6-1B24-4FBF-AE39-7ED07AF26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F9358-429A-45EF-9DA1-757A3D267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7478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658E07-7149-425A-832F-A4189F7AC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9386B-64C5-4B2E-8CC1-8B1DDCB29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904AC-FB95-46E1-863A-A24DF27175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D2342-E2A4-4E2F-A44E-C17635C81CB8}" type="datetimeFigureOut">
              <a:rPr lang="en-DK" smtClean="0"/>
              <a:t>22/05/2018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6FA2A-697C-47B6-9EF1-701199944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96D0B-BCC3-4F05-9D7D-A3C9BF62CE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48195-37E3-4626-987D-F7F0450B2035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18862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youtube.com/watch?v=FRZvgNvALJ4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5447F7-981B-4632-B8FE-122F71C0F6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91" t="16204" r="16927" b="5926"/>
          <a:stretch/>
        </p:blipFill>
        <p:spPr>
          <a:xfrm>
            <a:off x="1411287" y="1059849"/>
            <a:ext cx="9369425" cy="579815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977936-93F9-4F20-8E65-996D8B9AD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latin typeface="Arial Nova Cond" panose="020B0506020202020204" pitchFamily="34" charset="0"/>
              </a:rPr>
              <a:t>Synchronized Spectral CNN</a:t>
            </a:r>
            <a:endParaRPr lang="en-DK" dirty="0">
              <a:latin typeface="Arial Nova Con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552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2224F-9969-4445-BBD2-B2612CF8C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err="1">
                <a:latin typeface="Arial Nova Cond" panose="020B0506020202020204" pitchFamily="34" charset="0"/>
              </a:rPr>
              <a:t>ShapeNet</a:t>
            </a:r>
            <a:r>
              <a:rPr lang="en-GB" dirty="0">
                <a:latin typeface="Arial Nova Cond" panose="020B0506020202020204" pitchFamily="34" charset="0"/>
              </a:rPr>
              <a:t> database</a:t>
            </a:r>
            <a:endParaRPr lang="en-DK" dirty="0">
              <a:latin typeface="Arial Nova Cond" panose="020B0506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B55CEC-0AC2-4E8A-B674-220E8467DA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34" t="11094" r="11259" b="14199"/>
          <a:stretch/>
        </p:blipFill>
        <p:spPr>
          <a:xfrm>
            <a:off x="2314377" y="1397000"/>
            <a:ext cx="7563246" cy="4064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545104A-D941-48DE-94A3-86CE24F33454}"/>
              </a:ext>
            </a:extLst>
          </p:cNvPr>
          <p:cNvSpPr/>
          <p:nvPr/>
        </p:nvSpPr>
        <p:spPr>
          <a:xfrm>
            <a:off x="5899150" y="5676325"/>
            <a:ext cx="50673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>
                <a:latin typeface="Arial Nova Cond" panose="020B0506020202020204" pitchFamily="34" charset="0"/>
              </a:rPr>
              <a:t>L. Yi, V. G. Kim, D. </a:t>
            </a:r>
            <a:r>
              <a:rPr lang="en-GB" sz="1400" i="1" dirty="0" err="1">
                <a:latin typeface="Arial Nova Cond" panose="020B0506020202020204" pitchFamily="34" charset="0"/>
              </a:rPr>
              <a:t>Ceylan</a:t>
            </a:r>
            <a:r>
              <a:rPr lang="en-GB" sz="1400" i="1" dirty="0">
                <a:latin typeface="Arial Nova Cond" panose="020B0506020202020204" pitchFamily="34" charset="0"/>
              </a:rPr>
              <a:t>, I.-C. Shen, M. Yan, H. </a:t>
            </a:r>
            <a:r>
              <a:rPr lang="en-GB" sz="1400" i="1" dirty="0" err="1">
                <a:latin typeface="Arial Nova Cond" panose="020B0506020202020204" pitchFamily="34" charset="0"/>
              </a:rPr>
              <a:t>Su</a:t>
            </a:r>
            <a:r>
              <a:rPr lang="en-GB" sz="1400" i="1" dirty="0">
                <a:latin typeface="Arial Nova Cond" panose="020B0506020202020204" pitchFamily="34" charset="0"/>
              </a:rPr>
              <a:t>, C. Lu, Q. Huang, A. Sheffer, and L. </a:t>
            </a:r>
            <a:r>
              <a:rPr lang="en-GB" sz="1400" i="1" dirty="0" err="1">
                <a:latin typeface="Arial Nova Cond" panose="020B0506020202020204" pitchFamily="34" charset="0"/>
              </a:rPr>
              <a:t>Guibas</a:t>
            </a:r>
            <a:r>
              <a:rPr lang="en-GB" sz="1400" i="1" dirty="0">
                <a:latin typeface="Arial Nova Cond" panose="020B0506020202020204" pitchFamily="34" charset="0"/>
              </a:rPr>
              <a:t>. </a:t>
            </a:r>
            <a:r>
              <a:rPr lang="en-GB" sz="1400" b="1" i="1" dirty="0">
                <a:latin typeface="Arial Nova Cond" panose="020B0506020202020204" pitchFamily="34" charset="0"/>
              </a:rPr>
              <a:t>A scalable active framework for region annotation in 3d shape collections</a:t>
            </a:r>
            <a:r>
              <a:rPr lang="en-GB" sz="1400" i="1" dirty="0">
                <a:latin typeface="Arial Nova Cond" panose="020B0506020202020204" pitchFamily="34" charset="0"/>
              </a:rPr>
              <a:t>. SIGGRAPH Asia, 2016</a:t>
            </a:r>
            <a:endParaRPr lang="en-DK" sz="1400" i="1" dirty="0">
              <a:latin typeface="Arial Nova Con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143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FBB08-939C-4EAD-83B2-98BF5239B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Arial Nova Cond" panose="020B0506020202020204" pitchFamily="34" charset="0"/>
              </a:rPr>
              <a:t>Main Idea</a:t>
            </a:r>
            <a:endParaRPr lang="en-DK" dirty="0">
              <a:latin typeface="Arial Nova Cond" panose="020B0506020202020204" pitchFamily="34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2BEAC10-E9B7-4E85-808D-969337D717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3643086"/>
              </p:ext>
            </p:extLst>
          </p:nvPr>
        </p:nvGraphicFramePr>
        <p:xfrm>
          <a:off x="381000" y="123224"/>
          <a:ext cx="12045950" cy="66115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D852A8B9-809F-47EE-BCAD-C69E66E7B517}"/>
              </a:ext>
            </a:extLst>
          </p:cNvPr>
          <p:cNvSpPr/>
          <p:nvPr/>
        </p:nvSpPr>
        <p:spPr>
          <a:xfrm>
            <a:off x="5324475" y="6308636"/>
            <a:ext cx="72548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i="1" dirty="0">
                <a:latin typeface="Arial Nova Cond" panose="020B0506020202020204" pitchFamily="34" charset="0"/>
              </a:rPr>
              <a:t>M. </a:t>
            </a:r>
            <a:r>
              <a:rPr lang="en-GB" sz="1200" i="1" dirty="0" err="1">
                <a:latin typeface="Arial Nova Cond" panose="020B0506020202020204" pitchFamily="34" charset="0"/>
              </a:rPr>
              <a:t>Ovsjanikov</a:t>
            </a:r>
            <a:r>
              <a:rPr lang="en-GB" sz="1200" i="1" dirty="0">
                <a:latin typeface="Arial Nova Cond" panose="020B0506020202020204" pitchFamily="34" charset="0"/>
              </a:rPr>
              <a:t>, M. Ben-Chen, J. Solomon, A. </a:t>
            </a:r>
            <a:r>
              <a:rPr lang="en-GB" sz="1200" i="1" dirty="0" err="1">
                <a:latin typeface="Arial Nova Cond" panose="020B0506020202020204" pitchFamily="34" charset="0"/>
              </a:rPr>
              <a:t>Butscher</a:t>
            </a:r>
            <a:r>
              <a:rPr lang="en-GB" sz="1200" i="1" dirty="0">
                <a:latin typeface="Arial Nova Cond" panose="020B0506020202020204" pitchFamily="34" charset="0"/>
              </a:rPr>
              <a:t>, and L. </a:t>
            </a:r>
            <a:r>
              <a:rPr lang="en-GB" sz="1200" i="1" dirty="0" err="1">
                <a:latin typeface="Arial Nova Cond" panose="020B0506020202020204" pitchFamily="34" charset="0"/>
              </a:rPr>
              <a:t>Guibas</a:t>
            </a:r>
            <a:r>
              <a:rPr lang="en-GB" sz="1200" i="1" dirty="0">
                <a:latin typeface="Arial Nova Cond" panose="020B0506020202020204" pitchFamily="34" charset="0"/>
              </a:rPr>
              <a:t>. </a:t>
            </a:r>
            <a:r>
              <a:rPr lang="en-GB" sz="1200" b="1" i="1" dirty="0">
                <a:latin typeface="Arial Nova Cond" panose="020B0506020202020204" pitchFamily="34" charset="0"/>
              </a:rPr>
              <a:t>Functional maps: a flexible representation of maps between shapes</a:t>
            </a:r>
            <a:r>
              <a:rPr lang="en-GB" sz="1200" i="1" dirty="0">
                <a:latin typeface="Arial Nova Cond" panose="020B0506020202020204" pitchFamily="34" charset="0"/>
              </a:rPr>
              <a:t>. ACM Transactions on Graphics (TOG), 31(4):30, 2012</a:t>
            </a:r>
            <a:endParaRPr lang="en-DK" sz="1200" i="1" dirty="0">
              <a:latin typeface="Arial Nova Con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539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C69E9-156F-4E37-A1FD-768C8658D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Arial Nova Cond" panose="020B0506020202020204" pitchFamily="34" charset="0"/>
              </a:rPr>
              <a:t>K nearest neighbour graph</a:t>
            </a:r>
            <a:endParaRPr lang="en-DK" dirty="0">
              <a:latin typeface="Arial Nova Cond" panose="020B0506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16C3DC-7138-4985-922F-B530CD639F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6" t="36438" r="3073" b="28143"/>
          <a:stretch/>
        </p:blipFill>
        <p:spPr>
          <a:xfrm>
            <a:off x="977221" y="2498895"/>
            <a:ext cx="10840178" cy="242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711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65B33-BF4D-4748-920A-DC7B0EF59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Arial Nova Cond" panose="020B0506020202020204" pitchFamily="34" charset="0"/>
              </a:rPr>
              <a:t>Graph Laplacian </a:t>
            </a:r>
            <a:r>
              <a:rPr lang="en-GB" dirty="0" err="1">
                <a:latin typeface="Arial Nova Cond" panose="020B0506020202020204" pitchFamily="34" charset="0"/>
              </a:rPr>
              <a:t>Eigenbases</a:t>
            </a:r>
            <a:endParaRPr lang="en-DK" dirty="0">
              <a:latin typeface="Arial Nova Cond" panose="020B0506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A3817E-18A0-4EA9-955B-727A5413B6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58" t="40102" r="364" b="26296"/>
          <a:stretch/>
        </p:blipFill>
        <p:spPr>
          <a:xfrm>
            <a:off x="773391" y="1690688"/>
            <a:ext cx="10262910" cy="23044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D7C7D6-0DA7-4411-98A5-F02D5AE530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55" t="50000" r="11374" b="12366"/>
          <a:stretch/>
        </p:blipFill>
        <p:spPr>
          <a:xfrm>
            <a:off x="2875823" y="4151026"/>
            <a:ext cx="6994114" cy="22009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CC6C605-44A4-4097-9987-F5605E962F73}"/>
              </a:ext>
            </a:extLst>
          </p:cNvPr>
          <p:cNvSpPr/>
          <p:nvPr/>
        </p:nvSpPr>
        <p:spPr>
          <a:xfrm>
            <a:off x="8189275" y="6119336"/>
            <a:ext cx="400272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Arial Nova Cond" panose="020B0506020202020204" pitchFamily="34" charset="0"/>
              </a:rPr>
              <a:t>The Graph Laplacian Matrix (Advanced) | Stanford University</a:t>
            </a:r>
            <a:endParaRPr lang="en-GB" sz="1400" dirty="0">
              <a:latin typeface="Arial Nova Cond" panose="020B0506020202020204" pitchFamily="34" charset="0"/>
            </a:endParaRPr>
          </a:p>
          <a:p>
            <a:pPr algn="r"/>
            <a:r>
              <a:rPr lang="en-DK" sz="1400" dirty="0">
                <a:latin typeface="Arial Nova Cond" panose="020B0506020202020204" pitchFamily="34" charset="0"/>
                <a:hlinkClick r:id="rId4"/>
              </a:rPr>
              <a:t>https://www.youtube.com/watch?v=FRZvgNvALJ4</a:t>
            </a:r>
            <a:endParaRPr lang="en-DK" sz="1400" dirty="0">
              <a:latin typeface="Arial Nova Cond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703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6C144-0237-48C3-857B-D387531A2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Arial Nova Cond" panose="020B0506020202020204" pitchFamily="34" charset="0"/>
              </a:rPr>
              <a:t>Spectral multiplication</a:t>
            </a:r>
            <a:endParaRPr lang="en-DK" dirty="0">
              <a:latin typeface="Arial Nova Cond" panose="020B0506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A21F5E-0027-4EC4-BCDB-71C692EB36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58" t="7838" r="26260" b="16031"/>
          <a:stretch/>
        </p:blipFill>
        <p:spPr>
          <a:xfrm>
            <a:off x="2373251" y="1437912"/>
            <a:ext cx="7056935" cy="522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955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56969-2C72-44D5-902C-DF08F0F4F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Arial Nova Cond" panose="020B0506020202020204" pitchFamily="34" charset="0"/>
              </a:rPr>
              <a:t>Formulation</a:t>
            </a:r>
            <a:endParaRPr lang="en-DK" dirty="0">
              <a:latin typeface="Arial Nova Cond" panose="020B0506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14E84F-B4E8-4FB3-96EB-1F0C4D1373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09" t="15572" r="14580" b="18066"/>
          <a:stretch/>
        </p:blipFill>
        <p:spPr>
          <a:xfrm>
            <a:off x="6819609" y="1941814"/>
            <a:ext cx="4390516" cy="455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59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7D480CB-69C4-4557-814C-C61E5ACEC935}"/>
              </a:ext>
            </a:extLst>
          </p:cNvPr>
          <p:cNvSpPr/>
          <p:nvPr/>
        </p:nvSpPr>
        <p:spPr>
          <a:xfrm>
            <a:off x="346075" y="6143536"/>
            <a:ext cx="104330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i="1" dirty="0">
                <a:latin typeface="Arial Nova Cond" panose="020B0506020202020204" pitchFamily="34" charset="0"/>
              </a:rPr>
              <a:t>M. </a:t>
            </a:r>
            <a:r>
              <a:rPr lang="en-GB" sz="1600" i="1" dirty="0" err="1">
                <a:latin typeface="Arial Nova Cond" panose="020B0506020202020204" pitchFamily="34" charset="0"/>
              </a:rPr>
              <a:t>Ovsjanikov</a:t>
            </a:r>
            <a:r>
              <a:rPr lang="en-GB" sz="1600" i="1" dirty="0">
                <a:latin typeface="Arial Nova Cond" panose="020B0506020202020204" pitchFamily="34" charset="0"/>
              </a:rPr>
              <a:t>, M. Ben-Chen, J. Solomon, A. </a:t>
            </a:r>
            <a:r>
              <a:rPr lang="en-GB" sz="1600" i="1" dirty="0" err="1">
                <a:latin typeface="Arial Nova Cond" panose="020B0506020202020204" pitchFamily="34" charset="0"/>
              </a:rPr>
              <a:t>Butscher</a:t>
            </a:r>
            <a:r>
              <a:rPr lang="en-GB" sz="1600" i="1" dirty="0">
                <a:latin typeface="Arial Nova Cond" panose="020B0506020202020204" pitchFamily="34" charset="0"/>
              </a:rPr>
              <a:t>, and L. </a:t>
            </a:r>
            <a:r>
              <a:rPr lang="en-GB" sz="1600" i="1" dirty="0" err="1">
                <a:latin typeface="Arial Nova Cond" panose="020B0506020202020204" pitchFamily="34" charset="0"/>
              </a:rPr>
              <a:t>Guibas</a:t>
            </a:r>
            <a:r>
              <a:rPr lang="en-GB" sz="1600" i="1" dirty="0">
                <a:latin typeface="Arial Nova Cond" panose="020B0506020202020204" pitchFamily="34" charset="0"/>
              </a:rPr>
              <a:t>. </a:t>
            </a:r>
            <a:r>
              <a:rPr lang="en-GB" sz="1600" b="1" i="1" dirty="0">
                <a:latin typeface="Arial Nova Cond" panose="020B0506020202020204" pitchFamily="34" charset="0"/>
              </a:rPr>
              <a:t>Functional maps: a flexible representation of maps between shapes</a:t>
            </a:r>
            <a:r>
              <a:rPr lang="en-GB" sz="1600" i="1" dirty="0">
                <a:latin typeface="Arial Nova Cond" panose="020B0506020202020204" pitchFamily="34" charset="0"/>
              </a:rPr>
              <a:t>. ACM Transactions on Graphics (TOG), 31(4):30, 2012</a:t>
            </a:r>
            <a:endParaRPr lang="en-DK" sz="1600" i="1" dirty="0">
              <a:latin typeface="Arial Nova Cond" panose="020B0506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90EAC7-A5C8-4C6A-959D-0A2D945C91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04" t="34908" r="3125" b="25595"/>
          <a:stretch/>
        </p:blipFill>
        <p:spPr>
          <a:xfrm>
            <a:off x="501650" y="1562100"/>
            <a:ext cx="11188700" cy="270876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FE26C0D-3F1F-46C9-B538-F7105B4D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Arial Nova Cond" panose="020B0506020202020204" pitchFamily="34" charset="0"/>
              </a:rPr>
              <a:t>Network Architecture</a:t>
            </a:r>
            <a:endParaRPr lang="en-DK" dirty="0">
              <a:latin typeface="Arial Nova Cond" panose="020B0506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6D6BF3-0134-47F0-ABC0-10FD14305D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73" t="21574" r="9010" b="44630"/>
          <a:stretch/>
        </p:blipFill>
        <p:spPr>
          <a:xfrm>
            <a:off x="2955925" y="4267770"/>
            <a:ext cx="6280150" cy="175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881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0EEC30-8999-452C-9F0C-AE4CA048C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62" t="15878" r="29740" b="12222"/>
          <a:stretch/>
        </p:blipFill>
        <p:spPr>
          <a:xfrm>
            <a:off x="2573447" y="1641354"/>
            <a:ext cx="7351604" cy="493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318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2781</TotalTime>
  <Words>235</Words>
  <Application>Microsoft Office PowerPoint</Application>
  <PresentationFormat>Widescreen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Nova Cond</vt:lpstr>
      <vt:lpstr>Calibri</vt:lpstr>
      <vt:lpstr>Calibri Light</vt:lpstr>
      <vt:lpstr>Office Theme</vt:lpstr>
      <vt:lpstr>Synchronized Spectral CNN</vt:lpstr>
      <vt:lpstr>ShapeNet database</vt:lpstr>
      <vt:lpstr>Main Idea</vt:lpstr>
      <vt:lpstr>K nearest neighbour graph</vt:lpstr>
      <vt:lpstr>Graph Laplacian Eigenbases</vt:lpstr>
      <vt:lpstr>Spectral multiplication</vt:lpstr>
      <vt:lpstr>Formulation</vt:lpstr>
      <vt:lpstr>Network Architecture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ASM Shihavuddin</dc:creator>
  <cp:lastModifiedBy>ASM Shihavuddin</cp:lastModifiedBy>
  <cp:revision>20</cp:revision>
  <dcterms:created xsi:type="dcterms:W3CDTF">2018-05-18T15:15:58Z</dcterms:created>
  <dcterms:modified xsi:type="dcterms:W3CDTF">2018-05-23T13:13:38Z</dcterms:modified>
</cp:coreProperties>
</file>

<file path=docProps/thumbnail.jpeg>
</file>